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4"/>
    <p:sldMasterId id="214748367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5143500" cx="9144000"/>
  <p:notesSz cx="6858000" cy="9144000"/>
  <p:embeddedFontLst>
    <p:embeddedFont>
      <p:font typeface="Roboto Mono Medium"/>
      <p:regular r:id="rId39"/>
      <p:bold r:id="rId40"/>
      <p:italic r:id="rId41"/>
      <p:boldItalic r:id="rId42"/>
    </p:embeddedFont>
    <p:embeddedFont>
      <p:font typeface="Roboto Mono Light"/>
      <p:regular r:id="rId43"/>
      <p:bold r:id="rId44"/>
      <p:italic r:id="rId45"/>
      <p:boldItalic r:id="rId46"/>
    </p:embeddedFont>
    <p:embeddedFont>
      <p:font typeface="Google Sans"/>
      <p:regular r:id="rId47"/>
      <p:bold r:id="rId48"/>
      <p:italic r:id="rId49"/>
      <p:boldItalic r:id="rId50"/>
    </p:embeddedFont>
    <p:embeddedFont>
      <p:font typeface="Google Sans Medium"/>
      <p:regular r:id="rId51"/>
      <p:bold r:id="rId52"/>
      <p:italic r:id="rId53"/>
      <p:boldItalic r:id="rId54"/>
    </p:embeddedFont>
    <p:embeddedFont>
      <p:font typeface="Helvetica Neue"/>
      <p:regular r:id="rId55"/>
      <p:bold r:id="rId56"/>
      <p:italic r:id="rId57"/>
      <p:boldItalic r:id="rId58"/>
    </p:embeddedFont>
    <p:embeddedFont>
      <p:font typeface="Roboto Mono"/>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onoMedium-bold.fntdata"/><Relationship Id="rId42" Type="http://schemas.openxmlformats.org/officeDocument/2006/relationships/font" Target="fonts/RobotoMonoMedium-boldItalic.fntdata"/><Relationship Id="rId41" Type="http://schemas.openxmlformats.org/officeDocument/2006/relationships/font" Target="fonts/RobotoMonoMedium-italic.fntdata"/><Relationship Id="rId44" Type="http://schemas.openxmlformats.org/officeDocument/2006/relationships/font" Target="fonts/RobotoMonoLight-bold.fntdata"/><Relationship Id="rId43" Type="http://schemas.openxmlformats.org/officeDocument/2006/relationships/font" Target="fonts/RobotoMonoLight-regular.fntdata"/><Relationship Id="rId46" Type="http://schemas.openxmlformats.org/officeDocument/2006/relationships/font" Target="fonts/RobotoMonoLight-boldItalic.fntdata"/><Relationship Id="rId45" Type="http://schemas.openxmlformats.org/officeDocument/2006/relationships/font" Target="fonts/RobotoMonoLigh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GoogleSans-bold.fntdata"/><Relationship Id="rId47" Type="http://schemas.openxmlformats.org/officeDocument/2006/relationships/font" Target="fonts/GoogleSans-regular.fntdata"/><Relationship Id="rId49" Type="http://schemas.openxmlformats.org/officeDocument/2006/relationships/font" Target="fonts/GoogleSans-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font" Target="fonts/RobotoMonoMedium-regular.fntdata"/><Relationship Id="rId38" Type="http://schemas.openxmlformats.org/officeDocument/2006/relationships/slide" Target="slides/slide32.xml"/><Relationship Id="rId62" Type="http://schemas.openxmlformats.org/officeDocument/2006/relationships/font" Target="fonts/RobotoMono-boldItalic.fntdata"/><Relationship Id="rId61" Type="http://schemas.openxmlformats.org/officeDocument/2006/relationships/font" Target="fonts/RobotoMono-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RobotoMono-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GoogleSansMedium-regular.fntdata"/><Relationship Id="rId50" Type="http://schemas.openxmlformats.org/officeDocument/2006/relationships/font" Target="fonts/GoogleSans-boldItalic.fntdata"/><Relationship Id="rId53" Type="http://schemas.openxmlformats.org/officeDocument/2006/relationships/font" Target="fonts/GoogleSansMedium-italic.fntdata"/><Relationship Id="rId52" Type="http://schemas.openxmlformats.org/officeDocument/2006/relationships/font" Target="fonts/GoogleSansMedium-bold.fntdata"/><Relationship Id="rId11" Type="http://schemas.openxmlformats.org/officeDocument/2006/relationships/slide" Target="slides/slide5.xml"/><Relationship Id="rId55" Type="http://schemas.openxmlformats.org/officeDocument/2006/relationships/font" Target="fonts/HelveticaNeue-regular.fntdata"/><Relationship Id="rId10" Type="http://schemas.openxmlformats.org/officeDocument/2006/relationships/slide" Target="slides/slide4.xml"/><Relationship Id="rId54" Type="http://schemas.openxmlformats.org/officeDocument/2006/relationships/font" Target="fonts/GoogleSansMedium-boldItalic.fntdata"/><Relationship Id="rId13" Type="http://schemas.openxmlformats.org/officeDocument/2006/relationships/slide" Target="slides/slide7.xml"/><Relationship Id="rId57" Type="http://schemas.openxmlformats.org/officeDocument/2006/relationships/font" Target="fonts/HelveticaNeue-italic.fntdata"/><Relationship Id="rId12" Type="http://schemas.openxmlformats.org/officeDocument/2006/relationships/slide" Target="slides/slide6.xml"/><Relationship Id="rId56" Type="http://schemas.openxmlformats.org/officeDocument/2006/relationships/font" Target="fonts/HelveticaNeue-bold.fntdata"/><Relationship Id="rId15" Type="http://schemas.openxmlformats.org/officeDocument/2006/relationships/slide" Target="slides/slide9.xml"/><Relationship Id="rId59" Type="http://schemas.openxmlformats.org/officeDocument/2006/relationships/font" Target="fonts/RobotoMono-regular.fntdata"/><Relationship Id="rId14" Type="http://schemas.openxmlformats.org/officeDocument/2006/relationships/slide" Target="slides/slide8.xml"/><Relationship Id="rId58" Type="http://schemas.openxmlformats.org/officeDocument/2006/relationships/font" Target="fonts/HelveticaNeue-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jp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4c32519ca3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4c32519ca3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4ff623bfc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4ff623bfc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5ce57f842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5ce57f842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94693b7773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94693b7773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5ce57f842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5ce57f842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94693b777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294693b777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94693b7773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94693b7773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95cb3ffcd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95cb3ffcd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4de26a57a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4de26a57a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9a3046542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29a3046542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95cb3ffcd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95cb3ffcd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4c32519ca3_0_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4c32519ca3_0_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95cb3ffcd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95cb3ffcd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2619c1e276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2619c1e27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24de26a57a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24de26a57a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25ce57f8424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25ce57f842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29719cb779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29719cb779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4de26a57a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4de26a57a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29719cb779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29719cb779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29719cb779b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29719cb779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29719cb779b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29719cb779b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29719cb779b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29719cb779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4c32519ca3_0_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4c32519ca3_0_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29c97dc205b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29c97dc205b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25ce57f842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25ce57f842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29c97dc205b_1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29c97dc205b_1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4c32519ca3_0_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4c32519ca3_0_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4c32519ca3_0_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4c32519ca3_0_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4c32519ca3_0_7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4c32519ca3_0_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4de26a57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4de26a57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4ff623bfc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4ff623bfc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4ff623bfc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4ff623bfc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0.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ck Title">
  <p:cSld name="CUSTOM">
    <p:bg>
      <p:bgPr>
        <a:noFill/>
      </p:bgPr>
    </p:bg>
    <p:spTree>
      <p:nvGrpSpPr>
        <p:cNvPr id="50" name="Shape 50"/>
        <p:cNvGrpSpPr/>
        <p:nvPr/>
      </p:nvGrpSpPr>
      <p:grpSpPr>
        <a:xfrm>
          <a:off x="0" y="0"/>
          <a:ext cx="0" cy="0"/>
          <a:chOff x="0" y="0"/>
          <a:chExt cx="0" cy="0"/>
        </a:xfrm>
      </p:grpSpPr>
      <p:pic>
        <p:nvPicPr>
          <p:cNvPr id="51" name="Google Shape;51;p13"/>
          <p:cNvPicPr preferRelativeResize="0"/>
          <p:nvPr/>
        </p:nvPicPr>
        <p:blipFill>
          <a:blip r:embed="rId2">
            <a:alphaModFix/>
          </a:blip>
          <a:stretch>
            <a:fillRect/>
          </a:stretch>
        </p:blipFill>
        <p:spPr>
          <a:xfrm>
            <a:off x="537254" y="4181399"/>
            <a:ext cx="3355825" cy="257700"/>
          </a:xfrm>
          <a:prstGeom prst="rect">
            <a:avLst/>
          </a:prstGeom>
          <a:noFill/>
          <a:ln>
            <a:noFill/>
          </a:ln>
        </p:spPr>
      </p:pic>
      <p:sp>
        <p:nvSpPr>
          <p:cNvPr id="52" name="Google Shape;52;p13"/>
          <p:cNvSpPr txBox="1"/>
          <p:nvPr>
            <p:ph type="title"/>
          </p:nvPr>
        </p:nvSpPr>
        <p:spPr>
          <a:xfrm>
            <a:off x="541975" y="2036775"/>
            <a:ext cx="4847100" cy="1736100"/>
          </a:xfrm>
          <a:prstGeom prst="rect">
            <a:avLst/>
          </a:prstGeom>
        </p:spPr>
        <p:txBody>
          <a:bodyPr anchorCtr="0" anchor="t" bIns="0" lIns="0" spcFirstLastPara="1" rIns="0" wrap="square" tIns="0">
            <a:normAutofit/>
          </a:bodyPr>
          <a:lstStyle>
            <a:lvl1pPr lvl="0" rtl="0">
              <a:lnSpc>
                <a:spcPct val="95000"/>
              </a:lnSpc>
              <a:spcBef>
                <a:spcPts val="0"/>
              </a:spcBef>
              <a:spcAft>
                <a:spcPts val="0"/>
              </a:spcAft>
              <a:buSzPts val="4000"/>
              <a:buNone/>
              <a:defRPr sz="4000"/>
            </a:lvl1pPr>
            <a:lvl2pPr lvl="1" rtl="0">
              <a:lnSpc>
                <a:spcPct val="95000"/>
              </a:lnSpc>
              <a:spcBef>
                <a:spcPts val="0"/>
              </a:spcBef>
              <a:spcAft>
                <a:spcPts val="0"/>
              </a:spcAft>
              <a:buSzPts val="2800"/>
              <a:buNone/>
              <a:defRPr>
                <a:latin typeface="Roboto Mono Light"/>
                <a:ea typeface="Roboto Mono Light"/>
                <a:cs typeface="Roboto Mono Light"/>
                <a:sym typeface="Roboto Mono Light"/>
              </a:defRPr>
            </a:lvl2pPr>
            <a:lvl3pPr lvl="2" rtl="0">
              <a:lnSpc>
                <a:spcPct val="95000"/>
              </a:lnSpc>
              <a:spcBef>
                <a:spcPts val="0"/>
              </a:spcBef>
              <a:spcAft>
                <a:spcPts val="0"/>
              </a:spcAft>
              <a:buSzPts val="2800"/>
              <a:buNone/>
              <a:defRPr>
                <a:latin typeface="Roboto Mono Light"/>
                <a:ea typeface="Roboto Mono Light"/>
                <a:cs typeface="Roboto Mono Light"/>
                <a:sym typeface="Roboto Mono Light"/>
              </a:defRPr>
            </a:lvl3pPr>
            <a:lvl4pPr lvl="3" rtl="0">
              <a:lnSpc>
                <a:spcPct val="95000"/>
              </a:lnSpc>
              <a:spcBef>
                <a:spcPts val="0"/>
              </a:spcBef>
              <a:spcAft>
                <a:spcPts val="0"/>
              </a:spcAft>
              <a:buSzPts val="2800"/>
              <a:buNone/>
              <a:defRPr>
                <a:latin typeface="Roboto Mono Light"/>
                <a:ea typeface="Roboto Mono Light"/>
                <a:cs typeface="Roboto Mono Light"/>
                <a:sym typeface="Roboto Mono Light"/>
              </a:defRPr>
            </a:lvl4pPr>
            <a:lvl5pPr lvl="4" rtl="0">
              <a:lnSpc>
                <a:spcPct val="95000"/>
              </a:lnSpc>
              <a:spcBef>
                <a:spcPts val="0"/>
              </a:spcBef>
              <a:spcAft>
                <a:spcPts val="0"/>
              </a:spcAft>
              <a:buSzPts val="2800"/>
              <a:buNone/>
              <a:defRPr>
                <a:latin typeface="Roboto Mono Light"/>
                <a:ea typeface="Roboto Mono Light"/>
                <a:cs typeface="Roboto Mono Light"/>
                <a:sym typeface="Roboto Mono Light"/>
              </a:defRPr>
            </a:lvl5pPr>
            <a:lvl6pPr lvl="5" rtl="0">
              <a:lnSpc>
                <a:spcPct val="95000"/>
              </a:lnSpc>
              <a:spcBef>
                <a:spcPts val="0"/>
              </a:spcBef>
              <a:spcAft>
                <a:spcPts val="0"/>
              </a:spcAft>
              <a:buSzPts val="2800"/>
              <a:buNone/>
              <a:defRPr>
                <a:latin typeface="Roboto Mono Light"/>
                <a:ea typeface="Roboto Mono Light"/>
                <a:cs typeface="Roboto Mono Light"/>
                <a:sym typeface="Roboto Mono Light"/>
              </a:defRPr>
            </a:lvl6pPr>
            <a:lvl7pPr lvl="6" rtl="0">
              <a:lnSpc>
                <a:spcPct val="95000"/>
              </a:lnSpc>
              <a:spcBef>
                <a:spcPts val="0"/>
              </a:spcBef>
              <a:spcAft>
                <a:spcPts val="0"/>
              </a:spcAft>
              <a:buSzPts val="2800"/>
              <a:buNone/>
              <a:defRPr>
                <a:latin typeface="Roboto Mono Light"/>
                <a:ea typeface="Roboto Mono Light"/>
                <a:cs typeface="Roboto Mono Light"/>
                <a:sym typeface="Roboto Mono Light"/>
              </a:defRPr>
            </a:lvl7pPr>
            <a:lvl8pPr lvl="7" rtl="0">
              <a:lnSpc>
                <a:spcPct val="95000"/>
              </a:lnSpc>
              <a:spcBef>
                <a:spcPts val="0"/>
              </a:spcBef>
              <a:spcAft>
                <a:spcPts val="0"/>
              </a:spcAft>
              <a:buSzPts val="2800"/>
              <a:buNone/>
              <a:defRPr>
                <a:latin typeface="Roboto Mono Light"/>
                <a:ea typeface="Roboto Mono Light"/>
                <a:cs typeface="Roboto Mono Light"/>
                <a:sym typeface="Roboto Mono Light"/>
              </a:defRPr>
            </a:lvl8pPr>
            <a:lvl9pPr lvl="8" rtl="0">
              <a:lnSpc>
                <a:spcPct val="95000"/>
              </a:lnSpc>
              <a:spcBef>
                <a:spcPts val="0"/>
              </a:spcBef>
              <a:spcAft>
                <a:spcPts val="0"/>
              </a:spcAft>
              <a:buSzPts val="2800"/>
              <a:buNone/>
              <a:defRPr>
                <a:latin typeface="Roboto Mono Light"/>
                <a:ea typeface="Roboto Mono Light"/>
                <a:cs typeface="Roboto Mono Light"/>
                <a:sym typeface="Roboto Mono Light"/>
              </a:defRPr>
            </a:lvl9pPr>
          </a:lstStyle>
          <a:p/>
        </p:txBody>
      </p:sp>
      <p:sp>
        <p:nvSpPr>
          <p:cNvPr id="53" name="Google Shape;53;p13"/>
          <p:cNvSpPr txBox="1"/>
          <p:nvPr>
            <p:ph idx="1" type="subTitle"/>
          </p:nvPr>
        </p:nvSpPr>
        <p:spPr>
          <a:xfrm>
            <a:off x="1134386" y="4501770"/>
            <a:ext cx="3841500" cy="318000"/>
          </a:xfrm>
          <a:prstGeom prst="rect">
            <a:avLst/>
          </a:prstGeom>
        </p:spPr>
        <p:txBody>
          <a:bodyPr anchorCtr="0" anchor="t" bIns="0" lIns="0" spcFirstLastPara="1" rIns="0" wrap="square" tIns="0">
            <a:normAutofit/>
          </a:bodyPr>
          <a:lstStyle>
            <a:lvl1pPr lvl="0" rtl="0">
              <a:spcBef>
                <a:spcPts val="0"/>
              </a:spcBef>
              <a:spcAft>
                <a:spcPts val="0"/>
              </a:spcAft>
              <a:buClr>
                <a:schemeClr val="accent1"/>
              </a:buClr>
              <a:buSzPts val="1500"/>
              <a:buFont typeface="Google Sans"/>
              <a:buNone/>
              <a:defRPr sz="1500">
                <a:solidFill>
                  <a:schemeClr val="accent1"/>
                </a:solidFill>
                <a:latin typeface="Google Sans"/>
                <a:ea typeface="Google Sans"/>
                <a:cs typeface="Google Sans"/>
                <a:sym typeface="Google Sans"/>
              </a:defRPr>
            </a:lvl1pPr>
            <a:lvl2pPr lvl="1" rtl="0">
              <a:spcBef>
                <a:spcPts val="0"/>
              </a:spcBef>
              <a:spcAft>
                <a:spcPts val="0"/>
              </a:spcAft>
              <a:buClr>
                <a:schemeClr val="accent1"/>
              </a:buClr>
              <a:buSzPts val="1500"/>
              <a:buNone/>
              <a:defRPr sz="1500">
                <a:solidFill>
                  <a:schemeClr val="accent1"/>
                </a:solidFill>
              </a:defRPr>
            </a:lvl2pPr>
            <a:lvl3pPr lvl="2" rtl="0">
              <a:spcBef>
                <a:spcPts val="0"/>
              </a:spcBef>
              <a:spcAft>
                <a:spcPts val="0"/>
              </a:spcAft>
              <a:buClr>
                <a:schemeClr val="accent1"/>
              </a:buClr>
              <a:buSzPts val="1500"/>
              <a:buNone/>
              <a:defRPr sz="1500">
                <a:solidFill>
                  <a:schemeClr val="accent1"/>
                </a:solidFill>
              </a:defRPr>
            </a:lvl3pPr>
            <a:lvl4pPr lvl="3" rtl="0">
              <a:spcBef>
                <a:spcPts val="0"/>
              </a:spcBef>
              <a:spcAft>
                <a:spcPts val="0"/>
              </a:spcAft>
              <a:buClr>
                <a:schemeClr val="accent1"/>
              </a:buClr>
              <a:buSzPts val="1500"/>
              <a:buNone/>
              <a:defRPr sz="1500">
                <a:solidFill>
                  <a:schemeClr val="accent1"/>
                </a:solidFill>
              </a:defRPr>
            </a:lvl4pPr>
            <a:lvl5pPr lvl="4" rtl="0">
              <a:spcBef>
                <a:spcPts val="0"/>
              </a:spcBef>
              <a:spcAft>
                <a:spcPts val="0"/>
              </a:spcAft>
              <a:buClr>
                <a:schemeClr val="accent1"/>
              </a:buClr>
              <a:buSzPts val="1500"/>
              <a:buNone/>
              <a:defRPr sz="1500">
                <a:solidFill>
                  <a:schemeClr val="accent1"/>
                </a:solidFill>
              </a:defRPr>
            </a:lvl5pPr>
            <a:lvl6pPr lvl="5" rtl="0">
              <a:spcBef>
                <a:spcPts val="0"/>
              </a:spcBef>
              <a:spcAft>
                <a:spcPts val="0"/>
              </a:spcAft>
              <a:buClr>
                <a:schemeClr val="accent1"/>
              </a:buClr>
              <a:buSzPts val="1500"/>
              <a:buNone/>
              <a:defRPr sz="1500">
                <a:solidFill>
                  <a:schemeClr val="accent1"/>
                </a:solidFill>
              </a:defRPr>
            </a:lvl6pPr>
            <a:lvl7pPr lvl="6" rtl="0">
              <a:spcBef>
                <a:spcPts val="0"/>
              </a:spcBef>
              <a:spcAft>
                <a:spcPts val="0"/>
              </a:spcAft>
              <a:buClr>
                <a:schemeClr val="accent1"/>
              </a:buClr>
              <a:buSzPts val="1500"/>
              <a:buNone/>
              <a:defRPr sz="1500">
                <a:solidFill>
                  <a:schemeClr val="accent1"/>
                </a:solidFill>
              </a:defRPr>
            </a:lvl7pPr>
            <a:lvl8pPr lvl="7" rtl="0">
              <a:spcBef>
                <a:spcPts val="0"/>
              </a:spcBef>
              <a:spcAft>
                <a:spcPts val="0"/>
              </a:spcAft>
              <a:buClr>
                <a:schemeClr val="accent1"/>
              </a:buClr>
              <a:buSzPts val="1500"/>
              <a:buNone/>
              <a:defRPr sz="1500">
                <a:solidFill>
                  <a:schemeClr val="accent1"/>
                </a:solidFill>
              </a:defRPr>
            </a:lvl8pPr>
            <a:lvl9pPr lvl="8" rtl="0">
              <a:spcBef>
                <a:spcPts val="0"/>
              </a:spcBef>
              <a:spcAft>
                <a:spcPts val="0"/>
              </a:spcAft>
              <a:buClr>
                <a:schemeClr val="accent1"/>
              </a:buClr>
              <a:buSzPts val="1500"/>
              <a:buNone/>
              <a:defRPr sz="1500">
                <a:solidFill>
                  <a:schemeClr val="accen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ck Title">
  <p:cSld name="CUSTOM">
    <p:bg>
      <p:bgPr>
        <a:noFill/>
      </p:bgPr>
    </p:bg>
    <p:spTree>
      <p:nvGrpSpPr>
        <p:cNvPr id="58" name="Shape 58"/>
        <p:cNvGrpSpPr/>
        <p:nvPr/>
      </p:nvGrpSpPr>
      <p:grpSpPr>
        <a:xfrm>
          <a:off x="0" y="0"/>
          <a:ext cx="0" cy="0"/>
          <a:chOff x="0" y="0"/>
          <a:chExt cx="0" cy="0"/>
        </a:xfrm>
      </p:grpSpPr>
      <p:pic>
        <p:nvPicPr>
          <p:cNvPr id="59" name="Google Shape;59;p15"/>
          <p:cNvPicPr preferRelativeResize="0"/>
          <p:nvPr/>
        </p:nvPicPr>
        <p:blipFill>
          <a:blip r:embed="rId2">
            <a:alphaModFix/>
          </a:blip>
          <a:stretch>
            <a:fillRect/>
          </a:stretch>
        </p:blipFill>
        <p:spPr>
          <a:xfrm>
            <a:off x="537254" y="4181399"/>
            <a:ext cx="3355825" cy="257700"/>
          </a:xfrm>
          <a:prstGeom prst="rect">
            <a:avLst/>
          </a:prstGeom>
          <a:noFill/>
          <a:ln>
            <a:noFill/>
          </a:ln>
        </p:spPr>
      </p:pic>
      <p:sp>
        <p:nvSpPr>
          <p:cNvPr id="60" name="Google Shape;60;p15"/>
          <p:cNvSpPr txBox="1"/>
          <p:nvPr>
            <p:ph type="title"/>
          </p:nvPr>
        </p:nvSpPr>
        <p:spPr>
          <a:xfrm>
            <a:off x="541975" y="2036775"/>
            <a:ext cx="4847100" cy="1736100"/>
          </a:xfrm>
          <a:prstGeom prst="rect">
            <a:avLst/>
          </a:prstGeom>
        </p:spPr>
        <p:txBody>
          <a:bodyPr anchorCtr="0" anchor="t" bIns="0" lIns="0" spcFirstLastPara="1" rIns="0" wrap="square" tIns="0">
            <a:normAutofit/>
          </a:bodyPr>
          <a:lstStyle>
            <a:lvl1pPr lvl="0" rtl="0">
              <a:lnSpc>
                <a:spcPct val="95000"/>
              </a:lnSpc>
              <a:spcBef>
                <a:spcPts val="0"/>
              </a:spcBef>
              <a:spcAft>
                <a:spcPts val="0"/>
              </a:spcAft>
              <a:buSzPts val="4000"/>
              <a:buNone/>
              <a:defRPr sz="4000"/>
            </a:lvl1pPr>
            <a:lvl2pPr lvl="1" rtl="0">
              <a:lnSpc>
                <a:spcPct val="95000"/>
              </a:lnSpc>
              <a:spcBef>
                <a:spcPts val="0"/>
              </a:spcBef>
              <a:spcAft>
                <a:spcPts val="0"/>
              </a:spcAft>
              <a:buSzPts val="2800"/>
              <a:buNone/>
              <a:defRPr>
                <a:latin typeface="Roboto Mono Light"/>
                <a:ea typeface="Roboto Mono Light"/>
                <a:cs typeface="Roboto Mono Light"/>
                <a:sym typeface="Roboto Mono Light"/>
              </a:defRPr>
            </a:lvl2pPr>
            <a:lvl3pPr lvl="2" rtl="0">
              <a:lnSpc>
                <a:spcPct val="95000"/>
              </a:lnSpc>
              <a:spcBef>
                <a:spcPts val="0"/>
              </a:spcBef>
              <a:spcAft>
                <a:spcPts val="0"/>
              </a:spcAft>
              <a:buSzPts val="2800"/>
              <a:buNone/>
              <a:defRPr>
                <a:latin typeface="Roboto Mono Light"/>
                <a:ea typeface="Roboto Mono Light"/>
                <a:cs typeface="Roboto Mono Light"/>
                <a:sym typeface="Roboto Mono Light"/>
              </a:defRPr>
            </a:lvl3pPr>
            <a:lvl4pPr lvl="3" rtl="0">
              <a:lnSpc>
                <a:spcPct val="95000"/>
              </a:lnSpc>
              <a:spcBef>
                <a:spcPts val="0"/>
              </a:spcBef>
              <a:spcAft>
                <a:spcPts val="0"/>
              </a:spcAft>
              <a:buSzPts val="2800"/>
              <a:buNone/>
              <a:defRPr>
                <a:latin typeface="Roboto Mono Light"/>
                <a:ea typeface="Roboto Mono Light"/>
                <a:cs typeface="Roboto Mono Light"/>
                <a:sym typeface="Roboto Mono Light"/>
              </a:defRPr>
            </a:lvl4pPr>
            <a:lvl5pPr lvl="4" rtl="0">
              <a:lnSpc>
                <a:spcPct val="95000"/>
              </a:lnSpc>
              <a:spcBef>
                <a:spcPts val="0"/>
              </a:spcBef>
              <a:spcAft>
                <a:spcPts val="0"/>
              </a:spcAft>
              <a:buSzPts val="2800"/>
              <a:buNone/>
              <a:defRPr>
                <a:latin typeface="Roboto Mono Light"/>
                <a:ea typeface="Roboto Mono Light"/>
                <a:cs typeface="Roboto Mono Light"/>
                <a:sym typeface="Roboto Mono Light"/>
              </a:defRPr>
            </a:lvl5pPr>
            <a:lvl6pPr lvl="5" rtl="0">
              <a:lnSpc>
                <a:spcPct val="95000"/>
              </a:lnSpc>
              <a:spcBef>
                <a:spcPts val="0"/>
              </a:spcBef>
              <a:spcAft>
                <a:spcPts val="0"/>
              </a:spcAft>
              <a:buSzPts val="2800"/>
              <a:buNone/>
              <a:defRPr>
                <a:latin typeface="Roboto Mono Light"/>
                <a:ea typeface="Roboto Mono Light"/>
                <a:cs typeface="Roboto Mono Light"/>
                <a:sym typeface="Roboto Mono Light"/>
              </a:defRPr>
            </a:lvl6pPr>
            <a:lvl7pPr lvl="6" rtl="0">
              <a:lnSpc>
                <a:spcPct val="95000"/>
              </a:lnSpc>
              <a:spcBef>
                <a:spcPts val="0"/>
              </a:spcBef>
              <a:spcAft>
                <a:spcPts val="0"/>
              </a:spcAft>
              <a:buSzPts val="2800"/>
              <a:buNone/>
              <a:defRPr>
                <a:latin typeface="Roboto Mono Light"/>
                <a:ea typeface="Roboto Mono Light"/>
                <a:cs typeface="Roboto Mono Light"/>
                <a:sym typeface="Roboto Mono Light"/>
              </a:defRPr>
            </a:lvl7pPr>
            <a:lvl8pPr lvl="7" rtl="0">
              <a:lnSpc>
                <a:spcPct val="95000"/>
              </a:lnSpc>
              <a:spcBef>
                <a:spcPts val="0"/>
              </a:spcBef>
              <a:spcAft>
                <a:spcPts val="0"/>
              </a:spcAft>
              <a:buSzPts val="2800"/>
              <a:buNone/>
              <a:defRPr>
                <a:latin typeface="Roboto Mono Light"/>
                <a:ea typeface="Roboto Mono Light"/>
                <a:cs typeface="Roboto Mono Light"/>
                <a:sym typeface="Roboto Mono Light"/>
              </a:defRPr>
            </a:lvl8pPr>
            <a:lvl9pPr lvl="8" rtl="0">
              <a:lnSpc>
                <a:spcPct val="95000"/>
              </a:lnSpc>
              <a:spcBef>
                <a:spcPts val="0"/>
              </a:spcBef>
              <a:spcAft>
                <a:spcPts val="0"/>
              </a:spcAft>
              <a:buSzPts val="2800"/>
              <a:buNone/>
              <a:defRPr>
                <a:latin typeface="Roboto Mono Light"/>
                <a:ea typeface="Roboto Mono Light"/>
                <a:cs typeface="Roboto Mono Light"/>
                <a:sym typeface="Roboto Mono Light"/>
              </a:defRPr>
            </a:lvl9pPr>
          </a:lstStyle>
          <a:p/>
        </p:txBody>
      </p:sp>
      <p:sp>
        <p:nvSpPr>
          <p:cNvPr id="61" name="Google Shape;61;p15"/>
          <p:cNvSpPr txBox="1"/>
          <p:nvPr>
            <p:ph idx="1" type="subTitle"/>
          </p:nvPr>
        </p:nvSpPr>
        <p:spPr>
          <a:xfrm>
            <a:off x="1134386" y="4501770"/>
            <a:ext cx="3841500" cy="318000"/>
          </a:xfrm>
          <a:prstGeom prst="rect">
            <a:avLst/>
          </a:prstGeom>
        </p:spPr>
        <p:txBody>
          <a:bodyPr anchorCtr="0" anchor="t" bIns="0" lIns="0" spcFirstLastPara="1" rIns="0" wrap="square" tIns="0">
            <a:normAutofit/>
          </a:bodyPr>
          <a:lstStyle>
            <a:lvl1pPr lvl="0" rtl="0">
              <a:spcBef>
                <a:spcPts val="0"/>
              </a:spcBef>
              <a:spcAft>
                <a:spcPts val="0"/>
              </a:spcAft>
              <a:buClr>
                <a:schemeClr val="accent1"/>
              </a:buClr>
              <a:buSzPts val="1500"/>
              <a:buFont typeface="Google Sans"/>
              <a:buNone/>
              <a:defRPr sz="1500">
                <a:solidFill>
                  <a:schemeClr val="accent1"/>
                </a:solidFill>
                <a:latin typeface="Google Sans"/>
                <a:ea typeface="Google Sans"/>
                <a:cs typeface="Google Sans"/>
                <a:sym typeface="Google Sans"/>
              </a:defRPr>
            </a:lvl1pPr>
            <a:lvl2pPr lvl="1" rtl="0">
              <a:spcBef>
                <a:spcPts val="0"/>
              </a:spcBef>
              <a:spcAft>
                <a:spcPts val="0"/>
              </a:spcAft>
              <a:buClr>
                <a:schemeClr val="accent1"/>
              </a:buClr>
              <a:buSzPts val="1500"/>
              <a:buNone/>
              <a:defRPr sz="1500">
                <a:solidFill>
                  <a:schemeClr val="accent1"/>
                </a:solidFill>
              </a:defRPr>
            </a:lvl2pPr>
            <a:lvl3pPr lvl="2" rtl="0">
              <a:spcBef>
                <a:spcPts val="0"/>
              </a:spcBef>
              <a:spcAft>
                <a:spcPts val="0"/>
              </a:spcAft>
              <a:buClr>
                <a:schemeClr val="accent1"/>
              </a:buClr>
              <a:buSzPts val="1500"/>
              <a:buNone/>
              <a:defRPr sz="1500">
                <a:solidFill>
                  <a:schemeClr val="accent1"/>
                </a:solidFill>
              </a:defRPr>
            </a:lvl3pPr>
            <a:lvl4pPr lvl="3" rtl="0">
              <a:spcBef>
                <a:spcPts val="0"/>
              </a:spcBef>
              <a:spcAft>
                <a:spcPts val="0"/>
              </a:spcAft>
              <a:buClr>
                <a:schemeClr val="accent1"/>
              </a:buClr>
              <a:buSzPts val="1500"/>
              <a:buNone/>
              <a:defRPr sz="1500">
                <a:solidFill>
                  <a:schemeClr val="accent1"/>
                </a:solidFill>
              </a:defRPr>
            </a:lvl4pPr>
            <a:lvl5pPr lvl="4" rtl="0">
              <a:spcBef>
                <a:spcPts val="0"/>
              </a:spcBef>
              <a:spcAft>
                <a:spcPts val="0"/>
              </a:spcAft>
              <a:buClr>
                <a:schemeClr val="accent1"/>
              </a:buClr>
              <a:buSzPts val="1500"/>
              <a:buNone/>
              <a:defRPr sz="1500">
                <a:solidFill>
                  <a:schemeClr val="accent1"/>
                </a:solidFill>
              </a:defRPr>
            </a:lvl5pPr>
            <a:lvl6pPr lvl="5" rtl="0">
              <a:spcBef>
                <a:spcPts val="0"/>
              </a:spcBef>
              <a:spcAft>
                <a:spcPts val="0"/>
              </a:spcAft>
              <a:buClr>
                <a:schemeClr val="accent1"/>
              </a:buClr>
              <a:buSzPts val="1500"/>
              <a:buNone/>
              <a:defRPr sz="1500">
                <a:solidFill>
                  <a:schemeClr val="accent1"/>
                </a:solidFill>
              </a:defRPr>
            </a:lvl6pPr>
            <a:lvl7pPr lvl="6" rtl="0">
              <a:spcBef>
                <a:spcPts val="0"/>
              </a:spcBef>
              <a:spcAft>
                <a:spcPts val="0"/>
              </a:spcAft>
              <a:buClr>
                <a:schemeClr val="accent1"/>
              </a:buClr>
              <a:buSzPts val="1500"/>
              <a:buNone/>
              <a:defRPr sz="1500">
                <a:solidFill>
                  <a:schemeClr val="accent1"/>
                </a:solidFill>
              </a:defRPr>
            </a:lvl7pPr>
            <a:lvl8pPr lvl="7" rtl="0">
              <a:spcBef>
                <a:spcPts val="0"/>
              </a:spcBef>
              <a:spcAft>
                <a:spcPts val="0"/>
              </a:spcAft>
              <a:buClr>
                <a:schemeClr val="accent1"/>
              </a:buClr>
              <a:buSzPts val="1500"/>
              <a:buNone/>
              <a:defRPr sz="1500">
                <a:solidFill>
                  <a:schemeClr val="accent1"/>
                </a:solidFill>
              </a:defRPr>
            </a:lvl8pPr>
            <a:lvl9pPr lvl="8" rtl="0">
              <a:spcBef>
                <a:spcPts val="0"/>
              </a:spcBef>
              <a:spcAft>
                <a:spcPts val="0"/>
              </a:spcAft>
              <a:buClr>
                <a:schemeClr val="accent1"/>
              </a:buClr>
              <a:buSzPts val="1500"/>
              <a:buNone/>
              <a:defRPr sz="1500">
                <a:solidFill>
                  <a:schemeClr val="accen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Blue">
  <p:cSld name="CUSTOM_1">
    <p:bg>
      <p:bgPr>
        <a:blipFill>
          <a:blip r:embed="rId2">
            <a:alphaModFix/>
          </a:blip>
          <a:stretch>
            <a:fillRect/>
          </a:stretch>
        </a:blipFill>
      </p:bgPr>
    </p:bg>
    <p:spTree>
      <p:nvGrpSpPr>
        <p:cNvPr id="62" name="Shape 62"/>
        <p:cNvGrpSpPr/>
        <p:nvPr/>
      </p:nvGrpSpPr>
      <p:grpSpPr>
        <a:xfrm>
          <a:off x="0" y="0"/>
          <a:ext cx="0" cy="0"/>
          <a:chOff x="0" y="0"/>
          <a:chExt cx="0" cy="0"/>
        </a:xfrm>
      </p:grpSpPr>
      <p:sp>
        <p:nvSpPr>
          <p:cNvPr id="63" name="Google Shape;63;p16"/>
          <p:cNvSpPr txBox="1"/>
          <p:nvPr>
            <p:ph type="title"/>
          </p:nvPr>
        </p:nvSpPr>
        <p:spPr>
          <a:xfrm>
            <a:off x="3944325" y="1875750"/>
            <a:ext cx="4568100" cy="2544900"/>
          </a:xfrm>
          <a:prstGeom prst="rect">
            <a:avLst/>
          </a:prstGeom>
        </p:spPr>
        <p:txBody>
          <a:bodyPr anchorCtr="0" anchor="t" bIns="91425" lIns="0" spcFirstLastPara="1" rIns="0" wrap="square" tIns="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 name="Google Shape;64;p16"/>
          <p:cNvSpPr txBox="1"/>
          <p:nvPr>
            <p:ph idx="1" type="subTitle"/>
          </p:nvPr>
        </p:nvSpPr>
        <p:spPr>
          <a:xfrm>
            <a:off x="4560135" y="1067343"/>
            <a:ext cx="3841500" cy="318000"/>
          </a:xfrm>
          <a:prstGeom prst="rect">
            <a:avLst/>
          </a:prstGeom>
        </p:spPr>
        <p:txBody>
          <a:bodyPr anchorCtr="0" anchor="t" bIns="0" lIns="0" spcFirstLastPara="1" rIns="0" wrap="square" tIns="0">
            <a:normAutofit/>
          </a:bodyPr>
          <a:lstStyle>
            <a:lvl1pPr lvl="0" rtl="0">
              <a:spcBef>
                <a:spcPts val="0"/>
              </a:spcBef>
              <a:spcAft>
                <a:spcPts val="0"/>
              </a:spcAft>
              <a:buClr>
                <a:schemeClr val="accent1"/>
              </a:buClr>
              <a:buSzPts val="1600"/>
              <a:buFont typeface="Google Sans"/>
              <a:buNone/>
              <a:defRPr sz="1600">
                <a:solidFill>
                  <a:schemeClr val="accent1"/>
                </a:solidFill>
                <a:latin typeface="Google Sans"/>
                <a:ea typeface="Google Sans"/>
                <a:cs typeface="Google Sans"/>
                <a:sym typeface="Google Sans"/>
              </a:defRPr>
            </a:lvl1pPr>
            <a:lvl2pPr lvl="1" rtl="0">
              <a:spcBef>
                <a:spcPts val="0"/>
              </a:spcBef>
              <a:spcAft>
                <a:spcPts val="0"/>
              </a:spcAft>
              <a:buClr>
                <a:schemeClr val="accent1"/>
              </a:buClr>
              <a:buSzPts val="1500"/>
              <a:buNone/>
              <a:defRPr sz="1500">
                <a:solidFill>
                  <a:schemeClr val="accent1"/>
                </a:solidFill>
              </a:defRPr>
            </a:lvl2pPr>
            <a:lvl3pPr lvl="2" rtl="0">
              <a:spcBef>
                <a:spcPts val="0"/>
              </a:spcBef>
              <a:spcAft>
                <a:spcPts val="0"/>
              </a:spcAft>
              <a:buClr>
                <a:schemeClr val="accent1"/>
              </a:buClr>
              <a:buSzPts val="1500"/>
              <a:buNone/>
              <a:defRPr sz="1500">
                <a:solidFill>
                  <a:schemeClr val="accent1"/>
                </a:solidFill>
              </a:defRPr>
            </a:lvl3pPr>
            <a:lvl4pPr lvl="3" rtl="0">
              <a:spcBef>
                <a:spcPts val="0"/>
              </a:spcBef>
              <a:spcAft>
                <a:spcPts val="0"/>
              </a:spcAft>
              <a:buClr>
                <a:schemeClr val="accent1"/>
              </a:buClr>
              <a:buSzPts val="1500"/>
              <a:buNone/>
              <a:defRPr sz="1500">
                <a:solidFill>
                  <a:schemeClr val="accent1"/>
                </a:solidFill>
              </a:defRPr>
            </a:lvl4pPr>
            <a:lvl5pPr lvl="4" rtl="0">
              <a:spcBef>
                <a:spcPts val="0"/>
              </a:spcBef>
              <a:spcAft>
                <a:spcPts val="0"/>
              </a:spcAft>
              <a:buClr>
                <a:schemeClr val="accent1"/>
              </a:buClr>
              <a:buSzPts val="1500"/>
              <a:buNone/>
              <a:defRPr sz="1500">
                <a:solidFill>
                  <a:schemeClr val="accent1"/>
                </a:solidFill>
              </a:defRPr>
            </a:lvl5pPr>
            <a:lvl6pPr lvl="5" rtl="0">
              <a:spcBef>
                <a:spcPts val="0"/>
              </a:spcBef>
              <a:spcAft>
                <a:spcPts val="0"/>
              </a:spcAft>
              <a:buClr>
                <a:schemeClr val="accent1"/>
              </a:buClr>
              <a:buSzPts val="1500"/>
              <a:buNone/>
              <a:defRPr sz="1500">
                <a:solidFill>
                  <a:schemeClr val="accent1"/>
                </a:solidFill>
              </a:defRPr>
            </a:lvl6pPr>
            <a:lvl7pPr lvl="6" rtl="0">
              <a:spcBef>
                <a:spcPts val="0"/>
              </a:spcBef>
              <a:spcAft>
                <a:spcPts val="0"/>
              </a:spcAft>
              <a:buClr>
                <a:schemeClr val="accent1"/>
              </a:buClr>
              <a:buSzPts val="1500"/>
              <a:buNone/>
              <a:defRPr sz="1500">
                <a:solidFill>
                  <a:schemeClr val="accent1"/>
                </a:solidFill>
              </a:defRPr>
            </a:lvl7pPr>
            <a:lvl8pPr lvl="7" rtl="0">
              <a:spcBef>
                <a:spcPts val="0"/>
              </a:spcBef>
              <a:spcAft>
                <a:spcPts val="0"/>
              </a:spcAft>
              <a:buClr>
                <a:schemeClr val="accent1"/>
              </a:buClr>
              <a:buSzPts val="1500"/>
              <a:buNone/>
              <a:defRPr sz="1500">
                <a:solidFill>
                  <a:schemeClr val="accent1"/>
                </a:solidFill>
              </a:defRPr>
            </a:lvl8pPr>
            <a:lvl9pPr lvl="8" rtl="0">
              <a:spcBef>
                <a:spcPts val="0"/>
              </a:spcBef>
              <a:spcAft>
                <a:spcPts val="0"/>
              </a:spcAft>
              <a:buClr>
                <a:schemeClr val="accent1"/>
              </a:buClr>
              <a:buSzPts val="1500"/>
              <a:buNone/>
              <a:defRPr sz="1500">
                <a:solidFill>
                  <a:schemeClr val="accen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Green">
  <p:cSld name="CUSTOM_1_1">
    <p:bg>
      <p:bgPr>
        <a:blipFill>
          <a:blip r:embed="rId2">
            <a:alphaModFix/>
          </a:blip>
          <a:stretch>
            <a:fillRect/>
          </a:stretch>
        </a:blipFill>
      </p:bgPr>
    </p:bg>
    <p:spTree>
      <p:nvGrpSpPr>
        <p:cNvPr id="65" name="Shape 65"/>
        <p:cNvGrpSpPr/>
        <p:nvPr/>
      </p:nvGrpSpPr>
      <p:grpSpPr>
        <a:xfrm>
          <a:off x="0" y="0"/>
          <a:ext cx="0" cy="0"/>
          <a:chOff x="0" y="0"/>
          <a:chExt cx="0" cy="0"/>
        </a:xfrm>
      </p:grpSpPr>
      <p:sp>
        <p:nvSpPr>
          <p:cNvPr id="66" name="Google Shape;66;p17"/>
          <p:cNvSpPr txBox="1"/>
          <p:nvPr>
            <p:ph type="title"/>
          </p:nvPr>
        </p:nvSpPr>
        <p:spPr>
          <a:xfrm>
            <a:off x="3944325" y="1875750"/>
            <a:ext cx="4568100" cy="2544900"/>
          </a:xfrm>
          <a:prstGeom prst="rect">
            <a:avLst/>
          </a:prstGeom>
        </p:spPr>
        <p:txBody>
          <a:bodyPr anchorCtr="0" anchor="t" bIns="91425" lIns="0" spcFirstLastPara="1" rIns="0" wrap="square" tIns="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subTitle"/>
          </p:nvPr>
        </p:nvSpPr>
        <p:spPr>
          <a:xfrm>
            <a:off x="4560135" y="1067343"/>
            <a:ext cx="3841500" cy="318000"/>
          </a:xfrm>
          <a:prstGeom prst="rect">
            <a:avLst/>
          </a:prstGeom>
        </p:spPr>
        <p:txBody>
          <a:bodyPr anchorCtr="0" anchor="t" bIns="0" lIns="0" spcFirstLastPara="1" rIns="0" wrap="square" tIns="0">
            <a:normAutofit/>
          </a:bodyPr>
          <a:lstStyle>
            <a:lvl1pPr lvl="0" rtl="0">
              <a:spcBef>
                <a:spcPts val="0"/>
              </a:spcBef>
              <a:spcAft>
                <a:spcPts val="0"/>
              </a:spcAft>
              <a:buClr>
                <a:schemeClr val="accent4"/>
              </a:buClr>
              <a:buSzPts val="1600"/>
              <a:buFont typeface="Google Sans"/>
              <a:buNone/>
              <a:defRPr sz="1600">
                <a:solidFill>
                  <a:schemeClr val="accent4"/>
                </a:solidFill>
                <a:latin typeface="Google Sans"/>
                <a:ea typeface="Google Sans"/>
                <a:cs typeface="Google Sans"/>
                <a:sym typeface="Google Sans"/>
              </a:defRPr>
            </a:lvl1pPr>
            <a:lvl2pPr lvl="1" rtl="0">
              <a:spcBef>
                <a:spcPts val="0"/>
              </a:spcBef>
              <a:spcAft>
                <a:spcPts val="0"/>
              </a:spcAft>
              <a:buClr>
                <a:schemeClr val="accent4"/>
              </a:buClr>
              <a:buSzPts val="1500"/>
              <a:buNone/>
              <a:defRPr sz="1500">
                <a:solidFill>
                  <a:schemeClr val="accent4"/>
                </a:solidFill>
              </a:defRPr>
            </a:lvl2pPr>
            <a:lvl3pPr lvl="2" rtl="0">
              <a:spcBef>
                <a:spcPts val="0"/>
              </a:spcBef>
              <a:spcAft>
                <a:spcPts val="0"/>
              </a:spcAft>
              <a:buClr>
                <a:schemeClr val="accent4"/>
              </a:buClr>
              <a:buSzPts val="1500"/>
              <a:buNone/>
              <a:defRPr sz="1500">
                <a:solidFill>
                  <a:schemeClr val="accent4"/>
                </a:solidFill>
              </a:defRPr>
            </a:lvl3pPr>
            <a:lvl4pPr lvl="3" rtl="0">
              <a:spcBef>
                <a:spcPts val="0"/>
              </a:spcBef>
              <a:spcAft>
                <a:spcPts val="0"/>
              </a:spcAft>
              <a:buClr>
                <a:schemeClr val="accent4"/>
              </a:buClr>
              <a:buSzPts val="1500"/>
              <a:buNone/>
              <a:defRPr sz="1500">
                <a:solidFill>
                  <a:schemeClr val="accent4"/>
                </a:solidFill>
              </a:defRPr>
            </a:lvl4pPr>
            <a:lvl5pPr lvl="4" rtl="0">
              <a:spcBef>
                <a:spcPts val="0"/>
              </a:spcBef>
              <a:spcAft>
                <a:spcPts val="0"/>
              </a:spcAft>
              <a:buClr>
                <a:schemeClr val="accent4"/>
              </a:buClr>
              <a:buSzPts val="1500"/>
              <a:buNone/>
              <a:defRPr sz="1500">
                <a:solidFill>
                  <a:schemeClr val="accent4"/>
                </a:solidFill>
              </a:defRPr>
            </a:lvl5pPr>
            <a:lvl6pPr lvl="5" rtl="0">
              <a:spcBef>
                <a:spcPts val="0"/>
              </a:spcBef>
              <a:spcAft>
                <a:spcPts val="0"/>
              </a:spcAft>
              <a:buClr>
                <a:schemeClr val="accent4"/>
              </a:buClr>
              <a:buSzPts val="1500"/>
              <a:buNone/>
              <a:defRPr sz="1500">
                <a:solidFill>
                  <a:schemeClr val="accent4"/>
                </a:solidFill>
              </a:defRPr>
            </a:lvl6pPr>
            <a:lvl7pPr lvl="6" rtl="0">
              <a:spcBef>
                <a:spcPts val="0"/>
              </a:spcBef>
              <a:spcAft>
                <a:spcPts val="0"/>
              </a:spcAft>
              <a:buClr>
                <a:schemeClr val="accent4"/>
              </a:buClr>
              <a:buSzPts val="1500"/>
              <a:buNone/>
              <a:defRPr sz="1500">
                <a:solidFill>
                  <a:schemeClr val="accent4"/>
                </a:solidFill>
              </a:defRPr>
            </a:lvl7pPr>
            <a:lvl8pPr lvl="7" rtl="0">
              <a:spcBef>
                <a:spcPts val="0"/>
              </a:spcBef>
              <a:spcAft>
                <a:spcPts val="0"/>
              </a:spcAft>
              <a:buClr>
                <a:schemeClr val="accent4"/>
              </a:buClr>
              <a:buSzPts val="1500"/>
              <a:buNone/>
              <a:defRPr sz="1500">
                <a:solidFill>
                  <a:schemeClr val="accent4"/>
                </a:solidFill>
              </a:defRPr>
            </a:lvl8pPr>
            <a:lvl9pPr lvl="8" rtl="0">
              <a:spcBef>
                <a:spcPts val="0"/>
              </a:spcBef>
              <a:spcAft>
                <a:spcPts val="0"/>
              </a:spcAft>
              <a:buClr>
                <a:schemeClr val="accent4"/>
              </a:buClr>
              <a:buSzPts val="1500"/>
              <a:buNone/>
              <a:defRPr sz="1500">
                <a:solidFill>
                  <a:schemeClr val="accent4"/>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Yellow">
  <p:cSld name="CUSTOM_1_1_1">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18"/>
          <p:cNvSpPr txBox="1"/>
          <p:nvPr>
            <p:ph type="title"/>
          </p:nvPr>
        </p:nvSpPr>
        <p:spPr>
          <a:xfrm>
            <a:off x="3944325" y="1875750"/>
            <a:ext cx="4568100" cy="2544900"/>
          </a:xfrm>
          <a:prstGeom prst="rect">
            <a:avLst/>
          </a:prstGeom>
        </p:spPr>
        <p:txBody>
          <a:bodyPr anchorCtr="0" anchor="t" bIns="91425" lIns="0" spcFirstLastPara="1" rIns="0" wrap="square" tIns="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8"/>
          <p:cNvSpPr txBox="1"/>
          <p:nvPr>
            <p:ph idx="1" type="subTitle"/>
          </p:nvPr>
        </p:nvSpPr>
        <p:spPr>
          <a:xfrm>
            <a:off x="4560135" y="1067343"/>
            <a:ext cx="3841500" cy="318000"/>
          </a:xfrm>
          <a:prstGeom prst="rect">
            <a:avLst/>
          </a:prstGeom>
        </p:spPr>
        <p:txBody>
          <a:bodyPr anchorCtr="0" anchor="t" bIns="0" lIns="0" spcFirstLastPara="1" rIns="0" wrap="square" tIns="0">
            <a:normAutofit/>
          </a:bodyPr>
          <a:lstStyle>
            <a:lvl1pPr lvl="0" rtl="0">
              <a:spcBef>
                <a:spcPts val="0"/>
              </a:spcBef>
              <a:spcAft>
                <a:spcPts val="0"/>
              </a:spcAft>
              <a:buClr>
                <a:srgbClr val="EA8600"/>
              </a:buClr>
              <a:buSzPts val="1600"/>
              <a:buFont typeface="Google Sans"/>
              <a:buNone/>
              <a:defRPr sz="1600">
                <a:solidFill>
                  <a:srgbClr val="EA8600"/>
                </a:solidFill>
                <a:latin typeface="Google Sans"/>
                <a:ea typeface="Google Sans"/>
                <a:cs typeface="Google Sans"/>
                <a:sym typeface="Google Sans"/>
              </a:defRPr>
            </a:lvl1pPr>
            <a:lvl2pPr lvl="1" rtl="0">
              <a:spcBef>
                <a:spcPts val="0"/>
              </a:spcBef>
              <a:spcAft>
                <a:spcPts val="0"/>
              </a:spcAft>
              <a:buClr>
                <a:srgbClr val="EA8600"/>
              </a:buClr>
              <a:buSzPts val="1500"/>
              <a:buNone/>
              <a:defRPr sz="1500">
                <a:solidFill>
                  <a:srgbClr val="EA8600"/>
                </a:solidFill>
              </a:defRPr>
            </a:lvl2pPr>
            <a:lvl3pPr lvl="2" rtl="0">
              <a:spcBef>
                <a:spcPts val="0"/>
              </a:spcBef>
              <a:spcAft>
                <a:spcPts val="0"/>
              </a:spcAft>
              <a:buClr>
                <a:srgbClr val="EA8600"/>
              </a:buClr>
              <a:buSzPts val="1500"/>
              <a:buNone/>
              <a:defRPr sz="1500">
                <a:solidFill>
                  <a:srgbClr val="EA8600"/>
                </a:solidFill>
              </a:defRPr>
            </a:lvl3pPr>
            <a:lvl4pPr lvl="3" rtl="0">
              <a:spcBef>
                <a:spcPts val="0"/>
              </a:spcBef>
              <a:spcAft>
                <a:spcPts val="0"/>
              </a:spcAft>
              <a:buClr>
                <a:srgbClr val="EA8600"/>
              </a:buClr>
              <a:buSzPts val="1500"/>
              <a:buNone/>
              <a:defRPr sz="1500">
                <a:solidFill>
                  <a:srgbClr val="EA8600"/>
                </a:solidFill>
              </a:defRPr>
            </a:lvl4pPr>
            <a:lvl5pPr lvl="4" rtl="0">
              <a:spcBef>
                <a:spcPts val="0"/>
              </a:spcBef>
              <a:spcAft>
                <a:spcPts val="0"/>
              </a:spcAft>
              <a:buClr>
                <a:srgbClr val="EA8600"/>
              </a:buClr>
              <a:buSzPts val="1500"/>
              <a:buNone/>
              <a:defRPr sz="1500">
                <a:solidFill>
                  <a:srgbClr val="EA8600"/>
                </a:solidFill>
              </a:defRPr>
            </a:lvl5pPr>
            <a:lvl6pPr lvl="5" rtl="0">
              <a:spcBef>
                <a:spcPts val="0"/>
              </a:spcBef>
              <a:spcAft>
                <a:spcPts val="0"/>
              </a:spcAft>
              <a:buClr>
                <a:srgbClr val="EA8600"/>
              </a:buClr>
              <a:buSzPts val="1500"/>
              <a:buNone/>
              <a:defRPr sz="1500">
                <a:solidFill>
                  <a:srgbClr val="EA8600"/>
                </a:solidFill>
              </a:defRPr>
            </a:lvl6pPr>
            <a:lvl7pPr lvl="6" rtl="0">
              <a:spcBef>
                <a:spcPts val="0"/>
              </a:spcBef>
              <a:spcAft>
                <a:spcPts val="0"/>
              </a:spcAft>
              <a:buClr>
                <a:srgbClr val="EA8600"/>
              </a:buClr>
              <a:buSzPts val="1500"/>
              <a:buNone/>
              <a:defRPr sz="1500">
                <a:solidFill>
                  <a:srgbClr val="EA8600"/>
                </a:solidFill>
              </a:defRPr>
            </a:lvl7pPr>
            <a:lvl8pPr lvl="7" rtl="0">
              <a:spcBef>
                <a:spcPts val="0"/>
              </a:spcBef>
              <a:spcAft>
                <a:spcPts val="0"/>
              </a:spcAft>
              <a:buClr>
                <a:srgbClr val="EA8600"/>
              </a:buClr>
              <a:buSzPts val="1500"/>
              <a:buNone/>
              <a:defRPr sz="1500">
                <a:solidFill>
                  <a:srgbClr val="EA8600"/>
                </a:solidFill>
              </a:defRPr>
            </a:lvl8pPr>
            <a:lvl9pPr lvl="8" rtl="0">
              <a:spcBef>
                <a:spcPts val="0"/>
              </a:spcBef>
              <a:spcAft>
                <a:spcPts val="0"/>
              </a:spcAft>
              <a:buClr>
                <a:srgbClr val="EA8600"/>
              </a:buClr>
              <a:buSzPts val="1500"/>
              <a:buNone/>
              <a:defRPr sz="1500">
                <a:solidFill>
                  <a:srgbClr val="EA8600"/>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 Red">
  <p:cSld name="CUSTOM_1_1_1_1">
    <p:bg>
      <p:bgPr>
        <a:blipFill>
          <a:blip r:embed="rId2">
            <a:alphaModFix/>
          </a:blip>
          <a:stretch>
            <a:fillRect/>
          </a:stretch>
        </a:blipFill>
      </p:bgPr>
    </p:bg>
    <p:spTree>
      <p:nvGrpSpPr>
        <p:cNvPr id="71" name="Shape 71"/>
        <p:cNvGrpSpPr/>
        <p:nvPr/>
      </p:nvGrpSpPr>
      <p:grpSpPr>
        <a:xfrm>
          <a:off x="0" y="0"/>
          <a:ext cx="0" cy="0"/>
          <a:chOff x="0" y="0"/>
          <a:chExt cx="0" cy="0"/>
        </a:xfrm>
      </p:grpSpPr>
      <p:sp>
        <p:nvSpPr>
          <p:cNvPr id="72" name="Google Shape;72;p19"/>
          <p:cNvSpPr txBox="1"/>
          <p:nvPr>
            <p:ph type="title"/>
          </p:nvPr>
        </p:nvSpPr>
        <p:spPr>
          <a:xfrm>
            <a:off x="3944325" y="1875750"/>
            <a:ext cx="4568100" cy="2544900"/>
          </a:xfrm>
          <a:prstGeom prst="rect">
            <a:avLst/>
          </a:prstGeom>
        </p:spPr>
        <p:txBody>
          <a:bodyPr anchorCtr="0" anchor="t" bIns="91425" lIns="0" spcFirstLastPara="1" rIns="0" wrap="square" tIns="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 name="Google Shape;73;p19"/>
          <p:cNvSpPr txBox="1"/>
          <p:nvPr>
            <p:ph idx="1" type="subTitle"/>
          </p:nvPr>
        </p:nvSpPr>
        <p:spPr>
          <a:xfrm>
            <a:off x="4560135" y="1067343"/>
            <a:ext cx="3841500" cy="318000"/>
          </a:xfrm>
          <a:prstGeom prst="rect">
            <a:avLst/>
          </a:prstGeom>
        </p:spPr>
        <p:txBody>
          <a:bodyPr anchorCtr="0" anchor="t" bIns="0" lIns="0" spcFirstLastPara="1" rIns="0" wrap="square" tIns="0">
            <a:normAutofit/>
          </a:bodyPr>
          <a:lstStyle>
            <a:lvl1pPr lvl="0" rtl="0">
              <a:spcBef>
                <a:spcPts val="0"/>
              </a:spcBef>
              <a:spcAft>
                <a:spcPts val="0"/>
              </a:spcAft>
              <a:buClr>
                <a:schemeClr val="accent2"/>
              </a:buClr>
              <a:buSzPts val="1600"/>
              <a:buFont typeface="Google Sans"/>
              <a:buNone/>
              <a:defRPr sz="1600">
                <a:solidFill>
                  <a:schemeClr val="accent2"/>
                </a:solidFill>
                <a:latin typeface="Google Sans"/>
                <a:ea typeface="Google Sans"/>
                <a:cs typeface="Google Sans"/>
                <a:sym typeface="Google Sans"/>
              </a:defRPr>
            </a:lvl1pPr>
            <a:lvl2pPr lvl="1" rtl="0">
              <a:spcBef>
                <a:spcPts val="0"/>
              </a:spcBef>
              <a:spcAft>
                <a:spcPts val="0"/>
              </a:spcAft>
              <a:buClr>
                <a:schemeClr val="accent2"/>
              </a:buClr>
              <a:buSzPts val="1500"/>
              <a:buNone/>
              <a:defRPr sz="1500">
                <a:solidFill>
                  <a:schemeClr val="accent2"/>
                </a:solidFill>
              </a:defRPr>
            </a:lvl2pPr>
            <a:lvl3pPr lvl="2" rtl="0">
              <a:spcBef>
                <a:spcPts val="0"/>
              </a:spcBef>
              <a:spcAft>
                <a:spcPts val="0"/>
              </a:spcAft>
              <a:buClr>
                <a:schemeClr val="accent2"/>
              </a:buClr>
              <a:buSzPts val="1500"/>
              <a:buNone/>
              <a:defRPr sz="1500">
                <a:solidFill>
                  <a:schemeClr val="accent2"/>
                </a:solidFill>
              </a:defRPr>
            </a:lvl3pPr>
            <a:lvl4pPr lvl="3" rtl="0">
              <a:spcBef>
                <a:spcPts val="0"/>
              </a:spcBef>
              <a:spcAft>
                <a:spcPts val="0"/>
              </a:spcAft>
              <a:buClr>
                <a:schemeClr val="accent2"/>
              </a:buClr>
              <a:buSzPts val="1500"/>
              <a:buNone/>
              <a:defRPr sz="1500">
                <a:solidFill>
                  <a:schemeClr val="accent2"/>
                </a:solidFill>
              </a:defRPr>
            </a:lvl4pPr>
            <a:lvl5pPr lvl="4" rtl="0">
              <a:spcBef>
                <a:spcPts val="0"/>
              </a:spcBef>
              <a:spcAft>
                <a:spcPts val="0"/>
              </a:spcAft>
              <a:buClr>
                <a:schemeClr val="accent2"/>
              </a:buClr>
              <a:buSzPts val="1500"/>
              <a:buNone/>
              <a:defRPr sz="1500">
                <a:solidFill>
                  <a:schemeClr val="accent2"/>
                </a:solidFill>
              </a:defRPr>
            </a:lvl5pPr>
            <a:lvl6pPr lvl="5" rtl="0">
              <a:spcBef>
                <a:spcPts val="0"/>
              </a:spcBef>
              <a:spcAft>
                <a:spcPts val="0"/>
              </a:spcAft>
              <a:buClr>
                <a:schemeClr val="accent2"/>
              </a:buClr>
              <a:buSzPts val="1500"/>
              <a:buNone/>
              <a:defRPr sz="1500">
                <a:solidFill>
                  <a:schemeClr val="accent2"/>
                </a:solidFill>
              </a:defRPr>
            </a:lvl6pPr>
            <a:lvl7pPr lvl="6" rtl="0">
              <a:spcBef>
                <a:spcPts val="0"/>
              </a:spcBef>
              <a:spcAft>
                <a:spcPts val="0"/>
              </a:spcAft>
              <a:buClr>
                <a:schemeClr val="accent2"/>
              </a:buClr>
              <a:buSzPts val="1500"/>
              <a:buNone/>
              <a:defRPr sz="1500">
                <a:solidFill>
                  <a:schemeClr val="accent2"/>
                </a:solidFill>
              </a:defRPr>
            </a:lvl7pPr>
            <a:lvl8pPr lvl="7" rtl="0">
              <a:spcBef>
                <a:spcPts val="0"/>
              </a:spcBef>
              <a:spcAft>
                <a:spcPts val="0"/>
              </a:spcAft>
              <a:buClr>
                <a:schemeClr val="accent2"/>
              </a:buClr>
              <a:buSzPts val="1500"/>
              <a:buNone/>
              <a:defRPr sz="1500">
                <a:solidFill>
                  <a:schemeClr val="accent2"/>
                </a:solidFill>
              </a:defRPr>
            </a:lvl8pPr>
            <a:lvl9pPr lvl="8" rtl="0">
              <a:spcBef>
                <a:spcPts val="0"/>
              </a:spcBef>
              <a:spcAft>
                <a:spcPts val="0"/>
              </a:spcAft>
              <a:buClr>
                <a:schemeClr val="accent2"/>
              </a:buClr>
              <a:buSzPts val="1500"/>
              <a:buNone/>
              <a:defRPr sz="1500">
                <a:solidFill>
                  <a:schemeClr val="accent2"/>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Full Screen - Blue">
  <p:cSld name="CUSTOM_5">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20"/>
          <p:cNvSpPr txBox="1"/>
          <p:nvPr>
            <p:ph type="title"/>
          </p:nvPr>
        </p:nvSpPr>
        <p:spPr>
          <a:xfrm>
            <a:off x="2863450" y="2179550"/>
            <a:ext cx="5718300" cy="1673400"/>
          </a:xfrm>
          <a:prstGeom prst="rect">
            <a:avLst/>
          </a:prstGeom>
        </p:spPr>
        <p:txBody>
          <a:bodyPr anchorCtr="0" anchor="t" bIns="0" lIns="0" spcFirstLastPara="1" rIns="0" wrap="square" tIns="0">
            <a:normAutofit/>
          </a:bodyPr>
          <a:lstStyle>
            <a:lvl1pPr lvl="0" rtl="0">
              <a:spcBef>
                <a:spcPts val="0"/>
              </a:spcBef>
              <a:spcAft>
                <a:spcPts val="0"/>
              </a:spcAft>
              <a:buClr>
                <a:schemeClr val="lt1"/>
              </a:buClr>
              <a:buSzPts val="3650"/>
              <a:buNone/>
              <a:defRPr sz="3650">
                <a:solidFill>
                  <a:schemeClr val="lt1"/>
                </a:solidFill>
              </a:defRPr>
            </a:lvl1pPr>
            <a:lvl2pPr lvl="1" rtl="0">
              <a:spcBef>
                <a:spcPts val="0"/>
              </a:spcBef>
              <a:spcAft>
                <a:spcPts val="0"/>
              </a:spcAft>
              <a:buClr>
                <a:schemeClr val="lt1"/>
              </a:buClr>
              <a:buSzPts val="3650"/>
              <a:buNone/>
              <a:defRPr sz="3650">
                <a:solidFill>
                  <a:schemeClr val="lt1"/>
                </a:solidFill>
              </a:defRPr>
            </a:lvl2pPr>
            <a:lvl3pPr lvl="2" rtl="0">
              <a:spcBef>
                <a:spcPts val="0"/>
              </a:spcBef>
              <a:spcAft>
                <a:spcPts val="0"/>
              </a:spcAft>
              <a:buClr>
                <a:schemeClr val="lt1"/>
              </a:buClr>
              <a:buSzPts val="3650"/>
              <a:buNone/>
              <a:defRPr sz="3650">
                <a:solidFill>
                  <a:schemeClr val="lt1"/>
                </a:solidFill>
              </a:defRPr>
            </a:lvl3pPr>
            <a:lvl4pPr lvl="3" rtl="0">
              <a:spcBef>
                <a:spcPts val="0"/>
              </a:spcBef>
              <a:spcAft>
                <a:spcPts val="0"/>
              </a:spcAft>
              <a:buClr>
                <a:schemeClr val="lt1"/>
              </a:buClr>
              <a:buSzPts val="3650"/>
              <a:buNone/>
              <a:defRPr sz="3650">
                <a:solidFill>
                  <a:schemeClr val="lt1"/>
                </a:solidFill>
              </a:defRPr>
            </a:lvl4pPr>
            <a:lvl5pPr lvl="4" rtl="0">
              <a:spcBef>
                <a:spcPts val="0"/>
              </a:spcBef>
              <a:spcAft>
                <a:spcPts val="0"/>
              </a:spcAft>
              <a:buClr>
                <a:schemeClr val="lt1"/>
              </a:buClr>
              <a:buSzPts val="3650"/>
              <a:buNone/>
              <a:defRPr sz="3650">
                <a:solidFill>
                  <a:schemeClr val="lt1"/>
                </a:solidFill>
              </a:defRPr>
            </a:lvl5pPr>
            <a:lvl6pPr lvl="5" rtl="0">
              <a:spcBef>
                <a:spcPts val="0"/>
              </a:spcBef>
              <a:spcAft>
                <a:spcPts val="0"/>
              </a:spcAft>
              <a:buClr>
                <a:schemeClr val="lt1"/>
              </a:buClr>
              <a:buSzPts val="3650"/>
              <a:buNone/>
              <a:defRPr sz="3650">
                <a:solidFill>
                  <a:schemeClr val="lt1"/>
                </a:solidFill>
              </a:defRPr>
            </a:lvl6pPr>
            <a:lvl7pPr lvl="6" rtl="0">
              <a:spcBef>
                <a:spcPts val="0"/>
              </a:spcBef>
              <a:spcAft>
                <a:spcPts val="0"/>
              </a:spcAft>
              <a:buClr>
                <a:schemeClr val="lt1"/>
              </a:buClr>
              <a:buSzPts val="3650"/>
              <a:buNone/>
              <a:defRPr sz="3650">
                <a:solidFill>
                  <a:schemeClr val="lt1"/>
                </a:solidFill>
              </a:defRPr>
            </a:lvl7pPr>
            <a:lvl8pPr lvl="7" rtl="0">
              <a:spcBef>
                <a:spcPts val="0"/>
              </a:spcBef>
              <a:spcAft>
                <a:spcPts val="0"/>
              </a:spcAft>
              <a:buClr>
                <a:schemeClr val="lt1"/>
              </a:buClr>
              <a:buSzPts val="3650"/>
              <a:buNone/>
              <a:defRPr sz="3650">
                <a:solidFill>
                  <a:schemeClr val="lt1"/>
                </a:solidFill>
              </a:defRPr>
            </a:lvl8pPr>
            <a:lvl9pPr lvl="8" rtl="0">
              <a:spcBef>
                <a:spcPts val="0"/>
              </a:spcBef>
              <a:spcAft>
                <a:spcPts val="0"/>
              </a:spcAft>
              <a:buClr>
                <a:schemeClr val="lt1"/>
              </a:buClr>
              <a:buSzPts val="3650"/>
              <a:buNone/>
              <a:defRPr sz="3650">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Full Screen - Green">
  <p:cSld name="CUSTOM_5_1">
    <p:bg>
      <p:bgPr>
        <a:blipFill>
          <a:blip r:embed="rId2">
            <a:alphaModFix/>
          </a:blip>
          <a:stretch>
            <a:fillRect/>
          </a:stretch>
        </a:blipFill>
      </p:bgPr>
    </p:bg>
    <p:spTree>
      <p:nvGrpSpPr>
        <p:cNvPr id="76" name="Shape 76"/>
        <p:cNvGrpSpPr/>
        <p:nvPr/>
      </p:nvGrpSpPr>
      <p:grpSpPr>
        <a:xfrm>
          <a:off x="0" y="0"/>
          <a:ext cx="0" cy="0"/>
          <a:chOff x="0" y="0"/>
          <a:chExt cx="0" cy="0"/>
        </a:xfrm>
      </p:grpSpPr>
      <p:sp>
        <p:nvSpPr>
          <p:cNvPr id="77" name="Google Shape;77;p21"/>
          <p:cNvSpPr txBox="1"/>
          <p:nvPr>
            <p:ph type="title"/>
          </p:nvPr>
        </p:nvSpPr>
        <p:spPr>
          <a:xfrm>
            <a:off x="2863450" y="2179550"/>
            <a:ext cx="5718300" cy="1673400"/>
          </a:xfrm>
          <a:prstGeom prst="rect">
            <a:avLst/>
          </a:prstGeom>
        </p:spPr>
        <p:txBody>
          <a:bodyPr anchorCtr="0" anchor="t" bIns="0" lIns="0" spcFirstLastPara="1" rIns="0" wrap="square" tIns="0">
            <a:normAutofit/>
          </a:bodyPr>
          <a:lstStyle>
            <a:lvl1pPr lvl="0" rtl="0">
              <a:spcBef>
                <a:spcPts val="0"/>
              </a:spcBef>
              <a:spcAft>
                <a:spcPts val="0"/>
              </a:spcAft>
              <a:buClr>
                <a:schemeClr val="lt1"/>
              </a:buClr>
              <a:buSzPts val="3650"/>
              <a:buNone/>
              <a:defRPr sz="3650">
                <a:solidFill>
                  <a:schemeClr val="lt1"/>
                </a:solidFill>
              </a:defRPr>
            </a:lvl1pPr>
            <a:lvl2pPr lvl="1" rtl="0">
              <a:spcBef>
                <a:spcPts val="0"/>
              </a:spcBef>
              <a:spcAft>
                <a:spcPts val="0"/>
              </a:spcAft>
              <a:buClr>
                <a:schemeClr val="lt1"/>
              </a:buClr>
              <a:buSzPts val="3650"/>
              <a:buNone/>
              <a:defRPr sz="3650">
                <a:solidFill>
                  <a:schemeClr val="lt1"/>
                </a:solidFill>
              </a:defRPr>
            </a:lvl2pPr>
            <a:lvl3pPr lvl="2" rtl="0">
              <a:spcBef>
                <a:spcPts val="0"/>
              </a:spcBef>
              <a:spcAft>
                <a:spcPts val="0"/>
              </a:spcAft>
              <a:buClr>
                <a:schemeClr val="lt1"/>
              </a:buClr>
              <a:buSzPts val="3650"/>
              <a:buNone/>
              <a:defRPr sz="3650">
                <a:solidFill>
                  <a:schemeClr val="lt1"/>
                </a:solidFill>
              </a:defRPr>
            </a:lvl3pPr>
            <a:lvl4pPr lvl="3" rtl="0">
              <a:spcBef>
                <a:spcPts val="0"/>
              </a:spcBef>
              <a:spcAft>
                <a:spcPts val="0"/>
              </a:spcAft>
              <a:buClr>
                <a:schemeClr val="lt1"/>
              </a:buClr>
              <a:buSzPts val="3650"/>
              <a:buNone/>
              <a:defRPr sz="3650">
                <a:solidFill>
                  <a:schemeClr val="lt1"/>
                </a:solidFill>
              </a:defRPr>
            </a:lvl4pPr>
            <a:lvl5pPr lvl="4" rtl="0">
              <a:spcBef>
                <a:spcPts val="0"/>
              </a:spcBef>
              <a:spcAft>
                <a:spcPts val="0"/>
              </a:spcAft>
              <a:buClr>
                <a:schemeClr val="lt1"/>
              </a:buClr>
              <a:buSzPts val="3650"/>
              <a:buNone/>
              <a:defRPr sz="3650">
                <a:solidFill>
                  <a:schemeClr val="lt1"/>
                </a:solidFill>
              </a:defRPr>
            </a:lvl5pPr>
            <a:lvl6pPr lvl="5" rtl="0">
              <a:spcBef>
                <a:spcPts val="0"/>
              </a:spcBef>
              <a:spcAft>
                <a:spcPts val="0"/>
              </a:spcAft>
              <a:buClr>
                <a:schemeClr val="lt1"/>
              </a:buClr>
              <a:buSzPts val="3650"/>
              <a:buNone/>
              <a:defRPr sz="3650">
                <a:solidFill>
                  <a:schemeClr val="lt1"/>
                </a:solidFill>
              </a:defRPr>
            </a:lvl6pPr>
            <a:lvl7pPr lvl="6" rtl="0">
              <a:spcBef>
                <a:spcPts val="0"/>
              </a:spcBef>
              <a:spcAft>
                <a:spcPts val="0"/>
              </a:spcAft>
              <a:buClr>
                <a:schemeClr val="lt1"/>
              </a:buClr>
              <a:buSzPts val="3650"/>
              <a:buNone/>
              <a:defRPr sz="3650">
                <a:solidFill>
                  <a:schemeClr val="lt1"/>
                </a:solidFill>
              </a:defRPr>
            </a:lvl7pPr>
            <a:lvl8pPr lvl="7" rtl="0">
              <a:spcBef>
                <a:spcPts val="0"/>
              </a:spcBef>
              <a:spcAft>
                <a:spcPts val="0"/>
              </a:spcAft>
              <a:buClr>
                <a:schemeClr val="lt1"/>
              </a:buClr>
              <a:buSzPts val="3650"/>
              <a:buNone/>
              <a:defRPr sz="3650">
                <a:solidFill>
                  <a:schemeClr val="lt1"/>
                </a:solidFill>
              </a:defRPr>
            </a:lvl8pPr>
            <a:lvl9pPr lvl="8" rtl="0">
              <a:spcBef>
                <a:spcPts val="0"/>
              </a:spcBef>
              <a:spcAft>
                <a:spcPts val="0"/>
              </a:spcAft>
              <a:buClr>
                <a:schemeClr val="lt1"/>
              </a:buClr>
              <a:buSzPts val="3650"/>
              <a:buNone/>
              <a:defRPr sz="3650">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Full Screen - Green 1">
  <p:cSld name="CUSTOM_5_1_1">
    <p:bg>
      <p:bgPr>
        <a:blipFill>
          <a:blip r:embed="rId2">
            <a:alphaModFix/>
          </a:blip>
          <a:stretch>
            <a:fillRect/>
          </a:stretch>
        </a:blipFill>
      </p:bgPr>
    </p:bg>
    <p:spTree>
      <p:nvGrpSpPr>
        <p:cNvPr id="78" name="Shape 78"/>
        <p:cNvGrpSpPr/>
        <p:nvPr/>
      </p:nvGrpSpPr>
      <p:grpSpPr>
        <a:xfrm>
          <a:off x="0" y="0"/>
          <a:ext cx="0" cy="0"/>
          <a:chOff x="0" y="0"/>
          <a:chExt cx="0" cy="0"/>
        </a:xfrm>
      </p:grpSpPr>
      <p:sp>
        <p:nvSpPr>
          <p:cNvPr id="79" name="Google Shape;79;p22"/>
          <p:cNvSpPr txBox="1"/>
          <p:nvPr>
            <p:ph type="title"/>
          </p:nvPr>
        </p:nvSpPr>
        <p:spPr>
          <a:xfrm>
            <a:off x="2863450" y="2179550"/>
            <a:ext cx="5718300" cy="1673400"/>
          </a:xfrm>
          <a:prstGeom prst="rect">
            <a:avLst/>
          </a:prstGeom>
        </p:spPr>
        <p:txBody>
          <a:bodyPr anchorCtr="0" anchor="t" bIns="0" lIns="0" spcFirstLastPara="1" rIns="0" wrap="square" tIns="0">
            <a:normAutofit/>
          </a:bodyPr>
          <a:lstStyle>
            <a:lvl1pPr lvl="0" rtl="0">
              <a:spcBef>
                <a:spcPts val="0"/>
              </a:spcBef>
              <a:spcAft>
                <a:spcPts val="0"/>
              </a:spcAft>
              <a:buClr>
                <a:schemeClr val="lt1"/>
              </a:buClr>
              <a:buSzPts val="3650"/>
              <a:buNone/>
              <a:defRPr sz="3650">
                <a:solidFill>
                  <a:schemeClr val="lt1"/>
                </a:solidFill>
              </a:defRPr>
            </a:lvl1pPr>
            <a:lvl2pPr lvl="1" rtl="0">
              <a:spcBef>
                <a:spcPts val="0"/>
              </a:spcBef>
              <a:spcAft>
                <a:spcPts val="0"/>
              </a:spcAft>
              <a:buClr>
                <a:schemeClr val="lt1"/>
              </a:buClr>
              <a:buSzPts val="3650"/>
              <a:buNone/>
              <a:defRPr sz="3650">
                <a:solidFill>
                  <a:schemeClr val="lt1"/>
                </a:solidFill>
              </a:defRPr>
            </a:lvl2pPr>
            <a:lvl3pPr lvl="2" rtl="0">
              <a:spcBef>
                <a:spcPts val="0"/>
              </a:spcBef>
              <a:spcAft>
                <a:spcPts val="0"/>
              </a:spcAft>
              <a:buClr>
                <a:schemeClr val="lt1"/>
              </a:buClr>
              <a:buSzPts val="3650"/>
              <a:buNone/>
              <a:defRPr sz="3650">
                <a:solidFill>
                  <a:schemeClr val="lt1"/>
                </a:solidFill>
              </a:defRPr>
            </a:lvl3pPr>
            <a:lvl4pPr lvl="3" rtl="0">
              <a:spcBef>
                <a:spcPts val="0"/>
              </a:spcBef>
              <a:spcAft>
                <a:spcPts val="0"/>
              </a:spcAft>
              <a:buClr>
                <a:schemeClr val="lt1"/>
              </a:buClr>
              <a:buSzPts val="3650"/>
              <a:buNone/>
              <a:defRPr sz="3650">
                <a:solidFill>
                  <a:schemeClr val="lt1"/>
                </a:solidFill>
              </a:defRPr>
            </a:lvl4pPr>
            <a:lvl5pPr lvl="4" rtl="0">
              <a:spcBef>
                <a:spcPts val="0"/>
              </a:spcBef>
              <a:spcAft>
                <a:spcPts val="0"/>
              </a:spcAft>
              <a:buClr>
                <a:schemeClr val="lt1"/>
              </a:buClr>
              <a:buSzPts val="3650"/>
              <a:buNone/>
              <a:defRPr sz="3650">
                <a:solidFill>
                  <a:schemeClr val="lt1"/>
                </a:solidFill>
              </a:defRPr>
            </a:lvl5pPr>
            <a:lvl6pPr lvl="5" rtl="0">
              <a:spcBef>
                <a:spcPts val="0"/>
              </a:spcBef>
              <a:spcAft>
                <a:spcPts val="0"/>
              </a:spcAft>
              <a:buClr>
                <a:schemeClr val="lt1"/>
              </a:buClr>
              <a:buSzPts val="3650"/>
              <a:buNone/>
              <a:defRPr sz="3650">
                <a:solidFill>
                  <a:schemeClr val="lt1"/>
                </a:solidFill>
              </a:defRPr>
            </a:lvl6pPr>
            <a:lvl7pPr lvl="6" rtl="0">
              <a:spcBef>
                <a:spcPts val="0"/>
              </a:spcBef>
              <a:spcAft>
                <a:spcPts val="0"/>
              </a:spcAft>
              <a:buClr>
                <a:schemeClr val="lt1"/>
              </a:buClr>
              <a:buSzPts val="3650"/>
              <a:buNone/>
              <a:defRPr sz="3650">
                <a:solidFill>
                  <a:schemeClr val="lt1"/>
                </a:solidFill>
              </a:defRPr>
            </a:lvl7pPr>
            <a:lvl8pPr lvl="7" rtl="0">
              <a:spcBef>
                <a:spcPts val="0"/>
              </a:spcBef>
              <a:spcAft>
                <a:spcPts val="0"/>
              </a:spcAft>
              <a:buClr>
                <a:schemeClr val="lt1"/>
              </a:buClr>
              <a:buSzPts val="3650"/>
              <a:buNone/>
              <a:defRPr sz="3650">
                <a:solidFill>
                  <a:schemeClr val="lt1"/>
                </a:solidFill>
              </a:defRPr>
            </a:lvl8pPr>
            <a:lvl9pPr lvl="8" rtl="0">
              <a:spcBef>
                <a:spcPts val="0"/>
              </a:spcBef>
              <a:spcAft>
                <a:spcPts val="0"/>
              </a:spcAft>
              <a:buClr>
                <a:schemeClr val="lt1"/>
              </a:buClr>
              <a:buSzPts val="3650"/>
              <a:buNone/>
              <a:defRPr sz="3650">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Full Screen - Green 1 1">
  <p:cSld name="CUSTOM_5_1_1_1">
    <p:bg>
      <p:bgPr>
        <a:blipFill>
          <a:blip r:embed="rId2">
            <a:alphaModFix/>
          </a:blip>
          <a:stretch>
            <a:fillRect/>
          </a:stretch>
        </a:blipFill>
      </p:bgPr>
    </p:bg>
    <p:spTree>
      <p:nvGrpSpPr>
        <p:cNvPr id="80" name="Shape 80"/>
        <p:cNvGrpSpPr/>
        <p:nvPr/>
      </p:nvGrpSpPr>
      <p:grpSpPr>
        <a:xfrm>
          <a:off x="0" y="0"/>
          <a:ext cx="0" cy="0"/>
          <a:chOff x="0" y="0"/>
          <a:chExt cx="0" cy="0"/>
        </a:xfrm>
      </p:grpSpPr>
      <p:sp>
        <p:nvSpPr>
          <p:cNvPr id="81" name="Google Shape;81;p23"/>
          <p:cNvSpPr txBox="1"/>
          <p:nvPr>
            <p:ph type="title"/>
          </p:nvPr>
        </p:nvSpPr>
        <p:spPr>
          <a:xfrm>
            <a:off x="2863450" y="2179550"/>
            <a:ext cx="5718300" cy="1673400"/>
          </a:xfrm>
          <a:prstGeom prst="rect">
            <a:avLst/>
          </a:prstGeom>
        </p:spPr>
        <p:txBody>
          <a:bodyPr anchorCtr="0" anchor="t" bIns="0" lIns="0" spcFirstLastPara="1" rIns="0" wrap="square" tIns="0">
            <a:normAutofit/>
          </a:bodyPr>
          <a:lstStyle>
            <a:lvl1pPr lvl="0" rtl="0">
              <a:spcBef>
                <a:spcPts val="0"/>
              </a:spcBef>
              <a:spcAft>
                <a:spcPts val="0"/>
              </a:spcAft>
              <a:buClr>
                <a:schemeClr val="lt1"/>
              </a:buClr>
              <a:buSzPts val="3650"/>
              <a:buNone/>
              <a:defRPr sz="3650">
                <a:solidFill>
                  <a:schemeClr val="lt1"/>
                </a:solidFill>
              </a:defRPr>
            </a:lvl1pPr>
            <a:lvl2pPr lvl="1" rtl="0">
              <a:spcBef>
                <a:spcPts val="0"/>
              </a:spcBef>
              <a:spcAft>
                <a:spcPts val="0"/>
              </a:spcAft>
              <a:buClr>
                <a:schemeClr val="lt1"/>
              </a:buClr>
              <a:buSzPts val="3650"/>
              <a:buNone/>
              <a:defRPr sz="3650">
                <a:solidFill>
                  <a:schemeClr val="lt1"/>
                </a:solidFill>
              </a:defRPr>
            </a:lvl2pPr>
            <a:lvl3pPr lvl="2" rtl="0">
              <a:spcBef>
                <a:spcPts val="0"/>
              </a:spcBef>
              <a:spcAft>
                <a:spcPts val="0"/>
              </a:spcAft>
              <a:buClr>
                <a:schemeClr val="lt1"/>
              </a:buClr>
              <a:buSzPts val="3650"/>
              <a:buNone/>
              <a:defRPr sz="3650">
                <a:solidFill>
                  <a:schemeClr val="lt1"/>
                </a:solidFill>
              </a:defRPr>
            </a:lvl3pPr>
            <a:lvl4pPr lvl="3" rtl="0">
              <a:spcBef>
                <a:spcPts val="0"/>
              </a:spcBef>
              <a:spcAft>
                <a:spcPts val="0"/>
              </a:spcAft>
              <a:buClr>
                <a:schemeClr val="lt1"/>
              </a:buClr>
              <a:buSzPts val="3650"/>
              <a:buNone/>
              <a:defRPr sz="3650">
                <a:solidFill>
                  <a:schemeClr val="lt1"/>
                </a:solidFill>
              </a:defRPr>
            </a:lvl4pPr>
            <a:lvl5pPr lvl="4" rtl="0">
              <a:spcBef>
                <a:spcPts val="0"/>
              </a:spcBef>
              <a:spcAft>
                <a:spcPts val="0"/>
              </a:spcAft>
              <a:buClr>
                <a:schemeClr val="lt1"/>
              </a:buClr>
              <a:buSzPts val="3650"/>
              <a:buNone/>
              <a:defRPr sz="3650">
                <a:solidFill>
                  <a:schemeClr val="lt1"/>
                </a:solidFill>
              </a:defRPr>
            </a:lvl5pPr>
            <a:lvl6pPr lvl="5" rtl="0">
              <a:spcBef>
                <a:spcPts val="0"/>
              </a:spcBef>
              <a:spcAft>
                <a:spcPts val="0"/>
              </a:spcAft>
              <a:buClr>
                <a:schemeClr val="lt1"/>
              </a:buClr>
              <a:buSzPts val="3650"/>
              <a:buNone/>
              <a:defRPr sz="3650">
                <a:solidFill>
                  <a:schemeClr val="lt1"/>
                </a:solidFill>
              </a:defRPr>
            </a:lvl6pPr>
            <a:lvl7pPr lvl="6" rtl="0">
              <a:spcBef>
                <a:spcPts val="0"/>
              </a:spcBef>
              <a:spcAft>
                <a:spcPts val="0"/>
              </a:spcAft>
              <a:buClr>
                <a:schemeClr val="lt1"/>
              </a:buClr>
              <a:buSzPts val="3650"/>
              <a:buNone/>
              <a:defRPr sz="3650">
                <a:solidFill>
                  <a:schemeClr val="lt1"/>
                </a:solidFill>
              </a:defRPr>
            </a:lvl7pPr>
            <a:lvl8pPr lvl="7" rtl="0">
              <a:spcBef>
                <a:spcPts val="0"/>
              </a:spcBef>
              <a:spcAft>
                <a:spcPts val="0"/>
              </a:spcAft>
              <a:buClr>
                <a:schemeClr val="lt1"/>
              </a:buClr>
              <a:buSzPts val="3650"/>
              <a:buNone/>
              <a:defRPr sz="3650">
                <a:solidFill>
                  <a:schemeClr val="lt1"/>
                </a:solidFill>
              </a:defRPr>
            </a:lvl8pPr>
            <a:lvl9pPr lvl="8" rtl="0">
              <a:spcBef>
                <a:spcPts val="0"/>
              </a:spcBef>
              <a:spcAft>
                <a:spcPts val="0"/>
              </a:spcAft>
              <a:buClr>
                <a:schemeClr val="lt1"/>
              </a:buClr>
              <a:buSzPts val="3650"/>
              <a:buNone/>
              <a:defRPr sz="3650">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Image - Split Screen">
  <p:cSld name="CUSTOM_12">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24"/>
          <p:cNvSpPr txBox="1"/>
          <p:nvPr>
            <p:ph type="title"/>
          </p:nvPr>
        </p:nvSpPr>
        <p:spPr>
          <a:xfrm>
            <a:off x="794975" y="1333800"/>
            <a:ext cx="3541800" cy="2475900"/>
          </a:xfrm>
          <a:prstGeom prst="rect">
            <a:avLst/>
          </a:prstGeom>
        </p:spPr>
        <p:txBody>
          <a:bodyPr anchorCtr="0" anchor="ctr" bIns="91425" lIns="91425" spcFirstLastPara="1" rIns="91425" wrap="square" tIns="91425">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Image - Full Screen">
  <p:cSld name="CUSTOM_13">
    <p:bg>
      <p:bgPr>
        <a:blipFill>
          <a:blip r:embed="rId2">
            <a:alphaModFix/>
          </a:blip>
          <a:stretch>
            <a:fillRect/>
          </a:stretch>
        </a:blipFill>
      </p:bgPr>
    </p:bg>
    <p:spTree>
      <p:nvGrpSpPr>
        <p:cNvPr id="84" name="Shape 84"/>
        <p:cNvGrpSpPr/>
        <p:nvPr/>
      </p:nvGrpSpPr>
      <p:grpSpPr>
        <a:xfrm>
          <a:off x="0" y="0"/>
          <a:ext cx="0" cy="0"/>
          <a:chOff x="0" y="0"/>
          <a:chExt cx="0" cy="0"/>
        </a:xfrm>
      </p:grpSpPr>
      <p:sp>
        <p:nvSpPr>
          <p:cNvPr id="85" name="Google Shape;85;p25"/>
          <p:cNvSpPr txBox="1"/>
          <p:nvPr>
            <p:ph type="title"/>
          </p:nvPr>
        </p:nvSpPr>
        <p:spPr>
          <a:xfrm>
            <a:off x="4740450" y="1030300"/>
            <a:ext cx="3669600" cy="2492700"/>
          </a:xfrm>
          <a:prstGeom prst="rect">
            <a:avLst/>
          </a:prstGeom>
        </p:spPr>
        <p:txBody>
          <a:bodyPr anchorCtr="0" anchor="ctr" bIns="91425" lIns="91425" spcFirstLastPara="1" rIns="91425" wrap="square" tIns="91425">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Two Columns" type="twoColTx">
  <p:cSld name="TITLE_AND_TWO_COLUMNS">
    <p:spTree>
      <p:nvGrpSpPr>
        <p:cNvPr id="86" name="Shape 86"/>
        <p:cNvGrpSpPr/>
        <p:nvPr/>
      </p:nvGrpSpPr>
      <p:grpSpPr>
        <a:xfrm>
          <a:off x="0" y="0"/>
          <a:ext cx="0" cy="0"/>
          <a:chOff x="0" y="0"/>
          <a:chExt cx="0" cy="0"/>
        </a:xfrm>
      </p:grpSpPr>
      <p:sp>
        <p:nvSpPr>
          <p:cNvPr id="87" name="Google Shape;87;p2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8" name="Google Shape;88;p2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30200" lvl="0" marL="457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indent="-330200" lvl="1" marL="914400" rtl="0">
              <a:spcBef>
                <a:spcPts val="0"/>
              </a:spcBef>
              <a:spcAft>
                <a:spcPts val="0"/>
              </a:spcAft>
              <a:buClr>
                <a:srgbClr val="5F6368"/>
              </a:buClr>
              <a:buSzPts val="1600"/>
              <a:buChar char="○"/>
              <a:defRPr sz="1600">
                <a:solidFill>
                  <a:srgbClr val="5F6368"/>
                </a:solidFill>
              </a:defRPr>
            </a:lvl2pPr>
            <a:lvl3pPr indent="-330200" lvl="2" marL="1371600" rtl="0">
              <a:spcBef>
                <a:spcPts val="0"/>
              </a:spcBef>
              <a:spcAft>
                <a:spcPts val="0"/>
              </a:spcAft>
              <a:buClr>
                <a:srgbClr val="5F6368"/>
              </a:buClr>
              <a:buSzPts val="1600"/>
              <a:buChar char="■"/>
              <a:defRPr sz="1600">
                <a:solidFill>
                  <a:srgbClr val="5F6368"/>
                </a:solidFill>
              </a:defRPr>
            </a:lvl3pPr>
            <a:lvl4pPr indent="-330200" lvl="3" marL="1828800" rtl="0">
              <a:spcBef>
                <a:spcPts val="0"/>
              </a:spcBef>
              <a:spcAft>
                <a:spcPts val="0"/>
              </a:spcAft>
              <a:buClr>
                <a:srgbClr val="5F6368"/>
              </a:buClr>
              <a:buSzPts val="1600"/>
              <a:buChar char="●"/>
              <a:defRPr sz="1600">
                <a:solidFill>
                  <a:srgbClr val="5F6368"/>
                </a:solidFill>
              </a:defRPr>
            </a:lvl4pPr>
            <a:lvl5pPr indent="-330200" lvl="4" marL="2286000" rtl="0">
              <a:spcBef>
                <a:spcPts val="0"/>
              </a:spcBef>
              <a:spcAft>
                <a:spcPts val="0"/>
              </a:spcAft>
              <a:buClr>
                <a:srgbClr val="5F6368"/>
              </a:buClr>
              <a:buSzPts val="1600"/>
              <a:buChar char="○"/>
              <a:defRPr sz="1600">
                <a:solidFill>
                  <a:srgbClr val="5F6368"/>
                </a:solidFill>
              </a:defRPr>
            </a:lvl5pPr>
            <a:lvl6pPr indent="-330200" lvl="5" marL="2743200" rtl="0">
              <a:spcBef>
                <a:spcPts val="0"/>
              </a:spcBef>
              <a:spcAft>
                <a:spcPts val="0"/>
              </a:spcAft>
              <a:buClr>
                <a:srgbClr val="5F6368"/>
              </a:buClr>
              <a:buSzPts val="1600"/>
              <a:buChar char="■"/>
              <a:defRPr sz="1600">
                <a:solidFill>
                  <a:srgbClr val="5F6368"/>
                </a:solidFill>
              </a:defRPr>
            </a:lvl6pPr>
            <a:lvl7pPr indent="-330200" lvl="6" marL="3200400" rtl="0">
              <a:spcBef>
                <a:spcPts val="0"/>
              </a:spcBef>
              <a:spcAft>
                <a:spcPts val="0"/>
              </a:spcAft>
              <a:buClr>
                <a:srgbClr val="5F6368"/>
              </a:buClr>
              <a:buSzPts val="1600"/>
              <a:buChar char="●"/>
              <a:defRPr sz="1600">
                <a:solidFill>
                  <a:srgbClr val="5F6368"/>
                </a:solidFill>
              </a:defRPr>
            </a:lvl7pPr>
            <a:lvl8pPr indent="-330200" lvl="7" marL="3657600" rtl="0">
              <a:spcBef>
                <a:spcPts val="0"/>
              </a:spcBef>
              <a:spcAft>
                <a:spcPts val="0"/>
              </a:spcAft>
              <a:buClr>
                <a:srgbClr val="5F6368"/>
              </a:buClr>
              <a:buSzPts val="1600"/>
              <a:buChar char="○"/>
              <a:defRPr sz="1600">
                <a:solidFill>
                  <a:srgbClr val="5F6368"/>
                </a:solidFill>
              </a:defRPr>
            </a:lvl8pPr>
            <a:lvl9pPr indent="-330200" lvl="8" marL="4114800" rtl="0">
              <a:spcBef>
                <a:spcPts val="0"/>
              </a:spcBef>
              <a:spcAft>
                <a:spcPts val="0"/>
              </a:spcAft>
              <a:buClr>
                <a:srgbClr val="5F6368"/>
              </a:buClr>
              <a:buSzPts val="1600"/>
              <a:buChar char="■"/>
              <a:defRPr sz="1600">
                <a:solidFill>
                  <a:srgbClr val="5F6368"/>
                </a:solidFill>
              </a:defRPr>
            </a:lvl9pPr>
          </a:lstStyle>
          <a:p/>
        </p:txBody>
      </p:sp>
      <p:sp>
        <p:nvSpPr>
          <p:cNvPr id="89" name="Google Shape;89;p2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30200" lvl="0" marL="457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indent="-330200" lvl="1" marL="914400" rtl="0">
              <a:spcBef>
                <a:spcPts val="0"/>
              </a:spcBef>
              <a:spcAft>
                <a:spcPts val="0"/>
              </a:spcAft>
              <a:buClr>
                <a:srgbClr val="5F6368"/>
              </a:buClr>
              <a:buSzPts val="1600"/>
              <a:buChar char="○"/>
              <a:defRPr sz="1600">
                <a:solidFill>
                  <a:srgbClr val="5F6368"/>
                </a:solidFill>
              </a:defRPr>
            </a:lvl2pPr>
            <a:lvl3pPr indent="-330200" lvl="2" marL="1371600" rtl="0">
              <a:spcBef>
                <a:spcPts val="0"/>
              </a:spcBef>
              <a:spcAft>
                <a:spcPts val="0"/>
              </a:spcAft>
              <a:buClr>
                <a:srgbClr val="5F6368"/>
              </a:buClr>
              <a:buSzPts val="1600"/>
              <a:buChar char="■"/>
              <a:defRPr sz="1600">
                <a:solidFill>
                  <a:srgbClr val="5F6368"/>
                </a:solidFill>
              </a:defRPr>
            </a:lvl3pPr>
            <a:lvl4pPr indent="-330200" lvl="3" marL="1828800" rtl="0">
              <a:spcBef>
                <a:spcPts val="0"/>
              </a:spcBef>
              <a:spcAft>
                <a:spcPts val="0"/>
              </a:spcAft>
              <a:buClr>
                <a:srgbClr val="5F6368"/>
              </a:buClr>
              <a:buSzPts val="1600"/>
              <a:buChar char="●"/>
              <a:defRPr sz="1600">
                <a:solidFill>
                  <a:srgbClr val="5F6368"/>
                </a:solidFill>
              </a:defRPr>
            </a:lvl4pPr>
            <a:lvl5pPr indent="-330200" lvl="4" marL="2286000" rtl="0">
              <a:spcBef>
                <a:spcPts val="0"/>
              </a:spcBef>
              <a:spcAft>
                <a:spcPts val="0"/>
              </a:spcAft>
              <a:buClr>
                <a:srgbClr val="5F6368"/>
              </a:buClr>
              <a:buSzPts val="1600"/>
              <a:buChar char="○"/>
              <a:defRPr sz="1600">
                <a:solidFill>
                  <a:srgbClr val="5F6368"/>
                </a:solidFill>
              </a:defRPr>
            </a:lvl5pPr>
            <a:lvl6pPr indent="-330200" lvl="5" marL="2743200" rtl="0">
              <a:spcBef>
                <a:spcPts val="0"/>
              </a:spcBef>
              <a:spcAft>
                <a:spcPts val="0"/>
              </a:spcAft>
              <a:buClr>
                <a:srgbClr val="5F6368"/>
              </a:buClr>
              <a:buSzPts val="1600"/>
              <a:buChar char="■"/>
              <a:defRPr sz="1600">
                <a:solidFill>
                  <a:srgbClr val="5F6368"/>
                </a:solidFill>
              </a:defRPr>
            </a:lvl6pPr>
            <a:lvl7pPr indent="-330200" lvl="6" marL="3200400" rtl="0">
              <a:spcBef>
                <a:spcPts val="0"/>
              </a:spcBef>
              <a:spcAft>
                <a:spcPts val="0"/>
              </a:spcAft>
              <a:buClr>
                <a:srgbClr val="5F6368"/>
              </a:buClr>
              <a:buSzPts val="1600"/>
              <a:buChar char="●"/>
              <a:defRPr sz="1600">
                <a:solidFill>
                  <a:srgbClr val="5F6368"/>
                </a:solidFill>
              </a:defRPr>
            </a:lvl7pPr>
            <a:lvl8pPr indent="-330200" lvl="7" marL="3657600" rtl="0">
              <a:spcBef>
                <a:spcPts val="0"/>
              </a:spcBef>
              <a:spcAft>
                <a:spcPts val="0"/>
              </a:spcAft>
              <a:buClr>
                <a:srgbClr val="5F6368"/>
              </a:buClr>
              <a:buSzPts val="1600"/>
              <a:buChar char="○"/>
              <a:defRPr sz="1600">
                <a:solidFill>
                  <a:srgbClr val="5F6368"/>
                </a:solidFill>
              </a:defRPr>
            </a:lvl8pPr>
            <a:lvl9pPr indent="-330200" lvl="8" marL="4114800" rtl="0">
              <a:spcBef>
                <a:spcPts val="0"/>
              </a:spcBef>
              <a:spcAft>
                <a:spcPts val="0"/>
              </a:spcAft>
              <a:buClr>
                <a:srgbClr val="5F6368"/>
              </a:buClr>
              <a:buSzPts val="1600"/>
              <a:buChar char="■"/>
              <a:defRPr sz="1600">
                <a:solidFill>
                  <a:srgbClr val="5F6368"/>
                </a:solidFill>
              </a:defRPr>
            </a:lvl9pPr>
          </a:lstStyle>
          <a:p/>
        </p:txBody>
      </p:sp>
      <p:sp>
        <p:nvSpPr>
          <p:cNvPr id="90" name="Google Shape;90;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pic>
        <p:nvPicPr>
          <p:cNvPr id="91" name="Google Shape;91;p26"/>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One Column">
  <p:cSld name="ONE_COLUMN_TEXT">
    <p:spTree>
      <p:nvGrpSpPr>
        <p:cNvPr id="92" name="Shape 92"/>
        <p:cNvGrpSpPr/>
        <p:nvPr/>
      </p:nvGrpSpPr>
      <p:grpSpPr>
        <a:xfrm>
          <a:off x="0" y="0"/>
          <a:ext cx="0" cy="0"/>
          <a:chOff x="0" y="0"/>
          <a:chExt cx="0" cy="0"/>
        </a:xfrm>
      </p:grpSpPr>
      <p:sp>
        <p:nvSpPr>
          <p:cNvPr id="93" name="Google Shape;93;p2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4" name="Google Shape;94;p27"/>
          <p:cNvSpPr txBox="1"/>
          <p:nvPr>
            <p:ph idx="1" type="body"/>
          </p:nvPr>
        </p:nvSpPr>
        <p:spPr>
          <a:xfrm>
            <a:off x="311700" y="1389600"/>
            <a:ext cx="3761700" cy="3179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indent="-330200" lvl="1" marL="914400" rtl="0">
              <a:spcBef>
                <a:spcPts val="0"/>
              </a:spcBef>
              <a:spcAft>
                <a:spcPts val="0"/>
              </a:spcAft>
              <a:buClr>
                <a:srgbClr val="5F6368"/>
              </a:buClr>
              <a:buSzPts val="1600"/>
              <a:buChar char="○"/>
              <a:defRPr sz="1600">
                <a:solidFill>
                  <a:srgbClr val="5F6368"/>
                </a:solidFill>
              </a:defRPr>
            </a:lvl2pPr>
            <a:lvl3pPr indent="-330200" lvl="2" marL="1371600" rtl="0">
              <a:spcBef>
                <a:spcPts val="0"/>
              </a:spcBef>
              <a:spcAft>
                <a:spcPts val="0"/>
              </a:spcAft>
              <a:buClr>
                <a:srgbClr val="5F6368"/>
              </a:buClr>
              <a:buSzPts val="1600"/>
              <a:buChar char="■"/>
              <a:defRPr sz="1600">
                <a:solidFill>
                  <a:srgbClr val="5F6368"/>
                </a:solidFill>
              </a:defRPr>
            </a:lvl3pPr>
            <a:lvl4pPr indent="-330200" lvl="3" marL="1828800" rtl="0">
              <a:spcBef>
                <a:spcPts val="0"/>
              </a:spcBef>
              <a:spcAft>
                <a:spcPts val="0"/>
              </a:spcAft>
              <a:buClr>
                <a:srgbClr val="5F6368"/>
              </a:buClr>
              <a:buSzPts val="1600"/>
              <a:buChar char="●"/>
              <a:defRPr sz="1600">
                <a:solidFill>
                  <a:srgbClr val="5F6368"/>
                </a:solidFill>
              </a:defRPr>
            </a:lvl4pPr>
            <a:lvl5pPr indent="-330200" lvl="4" marL="2286000" rtl="0">
              <a:spcBef>
                <a:spcPts val="0"/>
              </a:spcBef>
              <a:spcAft>
                <a:spcPts val="0"/>
              </a:spcAft>
              <a:buClr>
                <a:srgbClr val="5F6368"/>
              </a:buClr>
              <a:buSzPts val="1600"/>
              <a:buChar char="○"/>
              <a:defRPr sz="1600">
                <a:solidFill>
                  <a:srgbClr val="5F6368"/>
                </a:solidFill>
              </a:defRPr>
            </a:lvl5pPr>
            <a:lvl6pPr indent="-330200" lvl="5" marL="2743200" rtl="0">
              <a:spcBef>
                <a:spcPts val="0"/>
              </a:spcBef>
              <a:spcAft>
                <a:spcPts val="0"/>
              </a:spcAft>
              <a:buClr>
                <a:srgbClr val="5F6368"/>
              </a:buClr>
              <a:buSzPts val="1600"/>
              <a:buChar char="■"/>
              <a:defRPr sz="1600">
                <a:solidFill>
                  <a:srgbClr val="5F6368"/>
                </a:solidFill>
              </a:defRPr>
            </a:lvl6pPr>
            <a:lvl7pPr indent="-330200" lvl="6" marL="3200400" rtl="0">
              <a:spcBef>
                <a:spcPts val="0"/>
              </a:spcBef>
              <a:spcAft>
                <a:spcPts val="0"/>
              </a:spcAft>
              <a:buClr>
                <a:srgbClr val="5F6368"/>
              </a:buClr>
              <a:buSzPts val="1600"/>
              <a:buChar char="●"/>
              <a:defRPr sz="1600">
                <a:solidFill>
                  <a:srgbClr val="5F6368"/>
                </a:solidFill>
              </a:defRPr>
            </a:lvl7pPr>
            <a:lvl8pPr indent="-330200" lvl="7" marL="3657600" rtl="0">
              <a:spcBef>
                <a:spcPts val="0"/>
              </a:spcBef>
              <a:spcAft>
                <a:spcPts val="0"/>
              </a:spcAft>
              <a:buClr>
                <a:srgbClr val="5F6368"/>
              </a:buClr>
              <a:buSzPts val="1600"/>
              <a:buChar char="○"/>
              <a:defRPr sz="1600">
                <a:solidFill>
                  <a:srgbClr val="5F6368"/>
                </a:solidFill>
              </a:defRPr>
            </a:lvl8pPr>
            <a:lvl9pPr indent="-330200" lvl="8" marL="4114800" rtl="0">
              <a:spcBef>
                <a:spcPts val="0"/>
              </a:spcBef>
              <a:spcAft>
                <a:spcPts val="0"/>
              </a:spcAft>
              <a:buClr>
                <a:srgbClr val="5F6368"/>
              </a:buClr>
              <a:buSzPts val="1600"/>
              <a:buChar char="■"/>
              <a:defRPr sz="1600">
                <a:solidFill>
                  <a:srgbClr val="5F6368"/>
                </a:solidFill>
              </a:defRPr>
            </a:lvl9pPr>
          </a:lstStyle>
          <a:p/>
        </p:txBody>
      </p:sp>
      <p:sp>
        <p:nvSpPr>
          <p:cNvPr id="95" name="Google Shape;95;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pic>
        <p:nvPicPr>
          <p:cNvPr id="96" name="Google Shape;96;p27"/>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Page List">
  <p:cSld name="SECTION_TITLE_AND_DESCRIPTION">
    <p:spTree>
      <p:nvGrpSpPr>
        <p:cNvPr id="97" name="Shape 97"/>
        <p:cNvGrpSpPr/>
        <p:nvPr/>
      </p:nvGrpSpPr>
      <p:grpSpPr>
        <a:xfrm>
          <a:off x="0" y="0"/>
          <a:ext cx="0" cy="0"/>
          <a:chOff x="0" y="0"/>
          <a:chExt cx="0" cy="0"/>
        </a:xfrm>
      </p:grpSpPr>
      <p:sp>
        <p:nvSpPr>
          <p:cNvPr id="98" name="Google Shape;98;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
        <p:nvSpPr>
          <p:cNvPr id="99" name="Google Shape;99;p28"/>
          <p:cNvSpPr txBox="1"/>
          <p:nvPr>
            <p:ph type="title"/>
          </p:nvPr>
        </p:nvSpPr>
        <p:spPr>
          <a:xfrm>
            <a:off x="311700" y="555600"/>
            <a:ext cx="37062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pic>
        <p:nvPicPr>
          <p:cNvPr id="100" name="Google Shape;100;p28"/>
          <p:cNvPicPr preferRelativeResize="0"/>
          <p:nvPr/>
        </p:nvPicPr>
        <p:blipFill>
          <a:blip r:embed="rId2">
            <a:alphaModFix/>
          </a:blip>
          <a:stretch>
            <a:fillRect/>
          </a:stretch>
        </p:blipFill>
        <p:spPr>
          <a:xfrm>
            <a:off x="394000" y="4671987"/>
            <a:ext cx="2156224" cy="165575"/>
          </a:xfrm>
          <a:prstGeom prst="rect">
            <a:avLst/>
          </a:prstGeom>
          <a:noFill/>
          <a:ln>
            <a:noFill/>
          </a:ln>
        </p:spPr>
      </p:pic>
      <p:sp>
        <p:nvSpPr>
          <p:cNvPr id="101" name="Google Shape;101;p28"/>
          <p:cNvSpPr txBox="1"/>
          <p:nvPr>
            <p:ph idx="1" type="body"/>
          </p:nvPr>
        </p:nvSpPr>
        <p:spPr>
          <a:xfrm>
            <a:off x="311700" y="1389600"/>
            <a:ext cx="3761700" cy="3179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indent="-330200" lvl="1" marL="914400" rtl="0">
              <a:spcBef>
                <a:spcPts val="0"/>
              </a:spcBef>
              <a:spcAft>
                <a:spcPts val="0"/>
              </a:spcAft>
              <a:buClr>
                <a:srgbClr val="5F6368"/>
              </a:buClr>
              <a:buSzPts val="1600"/>
              <a:buChar char="○"/>
              <a:defRPr sz="1600">
                <a:solidFill>
                  <a:srgbClr val="5F6368"/>
                </a:solidFill>
              </a:defRPr>
            </a:lvl2pPr>
            <a:lvl3pPr indent="-330200" lvl="2" marL="1371600" rtl="0">
              <a:spcBef>
                <a:spcPts val="0"/>
              </a:spcBef>
              <a:spcAft>
                <a:spcPts val="0"/>
              </a:spcAft>
              <a:buClr>
                <a:srgbClr val="5F6368"/>
              </a:buClr>
              <a:buSzPts val="1600"/>
              <a:buChar char="■"/>
              <a:defRPr sz="1600">
                <a:solidFill>
                  <a:srgbClr val="5F6368"/>
                </a:solidFill>
              </a:defRPr>
            </a:lvl3pPr>
            <a:lvl4pPr indent="-330200" lvl="3" marL="1828800" rtl="0">
              <a:spcBef>
                <a:spcPts val="0"/>
              </a:spcBef>
              <a:spcAft>
                <a:spcPts val="0"/>
              </a:spcAft>
              <a:buClr>
                <a:srgbClr val="5F6368"/>
              </a:buClr>
              <a:buSzPts val="1600"/>
              <a:buChar char="●"/>
              <a:defRPr sz="1600">
                <a:solidFill>
                  <a:srgbClr val="5F6368"/>
                </a:solidFill>
              </a:defRPr>
            </a:lvl4pPr>
            <a:lvl5pPr indent="-330200" lvl="4" marL="2286000" rtl="0">
              <a:spcBef>
                <a:spcPts val="0"/>
              </a:spcBef>
              <a:spcAft>
                <a:spcPts val="0"/>
              </a:spcAft>
              <a:buClr>
                <a:srgbClr val="5F6368"/>
              </a:buClr>
              <a:buSzPts val="1600"/>
              <a:buChar char="○"/>
              <a:defRPr sz="1600">
                <a:solidFill>
                  <a:srgbClr val="5F6368"/>
                </a:solidFill>
              </a:defRPr>
            </a:lvl5pPr>
            <a:lvl6pPr indent="-330200" lvl="5" marL="2743200" rtl="0">
              <a:spcBef>
                <a:spcPts val="0"/>
              </a:spcBef>
              <a:spcAft>
                <a:spcPts val="0"/>
              </a:spcAft>
              <a:buClr>
                <a:srgbClr val="5F6368"/>
              </a:buClr>
              <a:buSzPts val="1600"/>
              <a:buChar char="■"/>
              <a:defRPr sz="1600">
                <a:solidFill>
                  <a:srgbClr val="5F6368"/>
                </a:solidFill>
              </a:defRPr>
            </a:lvl6pPr>
            <a:lvl7pPr indent="-330200" lvl="6" marL="3200400" rtl="0">
              <a:spcBef>
                <a:spcPts val="0"/>
              </a:spcBef>
              <a:spcAft>
                <a:spcPts val="0"/>
              </a:spcAft>
              <a:buClr>
                <a:srgbClr val="5F6368"/>
              </a:buClr>
              <a:buSzPts val="1600"/>
              <a:buChar char="●"/>
              <a:defRPr sz="1600">
                <a:solidFill>
                  <a:srgbClr val="5F6368"/>
                </a:solidFill>
              </a:defRPr>
            </a:lvl7pPr>
            <a:lvl8pPr indent="-330200" lvl="7" marL="3657600" rtl="0">
              <a:spcBef>
                <a:spcPts val="0"/>
              </a:spcBef>
              <a:spcAft>
                <a:spcPts val="0"/>
              </a:spcAft>
              <a:buClr>
                <a:srgbClr val="5F6368"/>
              </a:buClr>
              <a:buSzPts val="1600"/>
              <a:buChar char="○"/>
              <a:defRPr sz="1600">
                <a:solidFill>
                  <a:srgbClr val="5F6368"/>
                </a:solidFill>
              </a:defRPr>
            </a:lvl8pPr>
            <a:lvl9pPr indent="-330200" lvl="8" marL="41148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Page Quote">
  <p:cSld name="SECTION_TITLE_AND_DESCRIPTION_1">
    <p:spTree>
      <p:nvGrpSpPr>
        <p:cNvPr id="102" name="Shape 102"/>
        <p:cNvGrpSpPr/>
        <p:nvPr/>
      </p:nvGrpSpPr>
      <p:grpSpPr>
        <a:xfrm>
          <a:off x="0" y="0"/>
          <a:ext cx="0" cy="0"/>
          <a:chOff x="0" y="0"/>
          <a:chExt cx="0" cy="0"/>
        </a:xfrm>
      </p:grpSpPr>
      <p:sp>
        <p:nvSpPr>
          <p:cNvPr id="103" name="Google Shape;103;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
        <p:nvSpPr>
          <p:cNvPr id="104" name="Google Shape;104;p29"/>
          <p:cNvSpPr txBox="1"/>
          <p:nvPr>
            <p:ph type="title"/>
          </p:nvPr>
        </p:nvSpPr>
        <p:spPr>
          <a:xfrm>
            <a:off x="311700" y="555600"/>
            <a:ext cx="4312800" cy="41076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2900"/>
              <a:buNone/>
              <a:defRPr sz="29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pic>
        <p:nvPicPr>
          <p:cNvPr id="105" name="Google Shape;105;p29"/>
          <p:cNvPicPr preferRelativeResize="0"/>
          <p:nvPr/>
        </p:nvPicPr>
        <p:blipFill>
          <a:blip r:embed="rId2">
            <a:alphaModFix/>
          </a:blip>
          <a:stretch>
            <a:fillRect/>
          </a:stretch>
        </p:blipFill>
        <p:spPr>
          <a:xfrm>
            <a:off x="394000" y="4671987"/>
            <a:ext cx="2156224" cy="165575"/>
          </a:xfrm>
          <a:prstGeom prst="rect">
            <a:avLst/>
          </a:prstGeom>
          <a:noFill/>
          <a:ln>
            <a:noFill/>
          </a:ln>
        </p:spPr>
      </p:pic>
      <p:pic>
        <p:nvPicPr>
          <p:cNvPr id="106" name="Google Shape;106;p29"/>
          <p:cNvPicPr preferRelativeResize="0"/>
          <p:nvPr/>
        </p:nvPicPr>
        <p:blipFill>
          <a:blip r:embed="rId3">
            <a:alphaModFix/>
          </a:blip>
          <a:stretch>
            <a:fillRect/>
          </a:stretch>
        </p:blipFill>
        <p:spPr>
          <a:xfrm>
            <a:off x="5149834" y="0"/>
            <a:ext cx="3994166" cy="5143500"/>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Page Number">
  <p:cSld name="SECTION_TITLE_AND_DESCRIPTION_1_1">
    <p:spTree>
      <p:nvGrpSpPr>
        <p:cNvPr id="107" name="Shape 107"/>
        <p:cNvGrpSpPr/>
        <p:nvPr/>
      </p:nvGrpSpPr>
      <p:grpSpPr>
        <a:xfrm>
          <a:off x="0" y="0"/>
          <a:ext cx="0" cy="0"/>
          <a:chOff x="0" y="0"/>
          <a:chExt cx="0" cy="0"/>
        </a:xfrm>
      </p:grpSpPr>
      <p:sp>
        <p:nvSpPr>
          <p:cNvPr id="108" name="Google Shape;108;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
        <p:nvSpPr>
          <p:cNvPr id="109" name="Google Shape;109;p30"/>
          <p:cNvSpPr txBox="1"/>
          <p:nvPr>
            <p:ph hasCustomPrompt="1" type="title"/>
          </p:nvPr>
        </p:nvSpPr>
        <p:spPr>
          <a:xfrm>
            <a:off x="311700" y="1840275"/>
            <a:ext cx="2518500" cy="1462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202124"/>
              </a:buClr>
              <a:buSzPts val="8700"/>
              <a:buNone/>
              <a:defRPr sz="8700">
                <a:solidFill>
                  <a:srgbClr val="202124"/>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10" name="Google Shape;110;p30"/>
          <p:cNvSpPr txBox="1"/>
          <p:nvPr>
            <p:ph idx="2" type="title"/>
          </p:nvPr>
        </p:nvSpPr>
        <p:spPr>
          <a:xfrm>
            <a:off x="311700" y="1257225"/>
            <a:ext cx="3994200" cy="5838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5F6368"/>
              </a:buClr>
              <a:buSzPts val="2500"/>
              <a:buFont typeface="Roboto Mono Light"/>
              <a:buNone/>
              <a:defRPr b="0" sz="2500">
                <a:solidFill>
                  <a:srgbClr val="5F6368"/>
                </a:solidFill>
                <a:latin typeface="Roboto Mono Light"/>
                <a:ea typeface="Roboto Mono Light"/>
                <a:cs typeface="Roboto Mono Light"/>
                <a:sym typeface="Roboto Mono Light"/>
              </a:defRPr>
            </a:lvl1pPr>
            <a:lvl2pPr lvl="1" rtl="0">
              <a:spcBef>
                <a:spcPts val="0"/>
              </a:spcBef>
              <a:spcAft>
                <a:spcPts val="0"/>
              </a:spcAft>
              <a:buClr>
                <a:srgbClr val="5F6368"/>
              </a:buClr>
              <a:buSzPts val="2800"/>
              <a:buNone/>
              <a:defRPr>
                <a:solidFill>
                  <a:srgbClr val="5F6368"/>
                </a:solidFill>
              </a:defRPr>
            </a:lvl2pPr>
            <a:lvl3pPr lvl="2" rtl="0">
              <a:spcBef>
                <a:spcPts val="0"/>
              </a:spcBef>
              <a:spcAft>
                <a:spcPts val="0"/>
              </a:spcAft>
              <a:buClr>
                <a:srgbClr val="5F6368"/>
              </a:buClr>
              <a:buSzPts val="2800"/>
              <a:buNone/>
              <a:defRPr>
                <a:solidFill>
                  <a:srgbClr val="5F6368"/>
                </a:solidFill>
              </a:defRPr>
            </a:lvl3pPr>
            <a:lvl4pPr lvl="3" rtl="0">
              <a:spcBef>
                <a:spcPts val="0"/>
              </a:spcBef>
              <a:spcAft>
                <a:spcPts val="0"/>
              </a:spcAft>
              <a:buClr>
                <a:srgbClr val="5F6368"/>
              </a:buClr>
              <a:buSzPts val="2800"/>
              <a:buNone/>
              <a:defRPr>
                <a:solidFill>
                  <a:srgbClr val="5F6368"/>
                </a:solidFill>
              </a:defRPr>
            </a:lvl4pPr>
            <a:lvl5pPr lvl="4" rtl="0">
              <a:spcBef>
                <a:spcPts val="0"/>
              </a:spcBef>
              <a:spcAft>
                <a:spcPts val="0"/>
              </a:spcAft>
              <a:buClr>
                <a:srgbClr val="5F6368"/>
              </a:buClr>
              <a:buSzPts val="2800"/>
              <a:buNone/>
              <a:defRPr>
                <a:solidFill>
                  <a:srgbClr val="5F6368"/>
                </a:solidFill>
              </a:defRPr>
            </a:lvl5pPr>
            <a:lvl6pPr lvl="5" rtl="0">
              <a:spcBef>
                <a:spcPts val="0"/>
              </a:spcBef>
              <a:spcAft>
                <a:spcPts val="0"/>
              </a:spcAft>
              <a:buClr>
                <a:srgbClr val="5F6368"/>
              </a:buClr>
              <a:buSzPts val="2800"/>
              <a:buNone/>
              <a:defRPr>
                <a:solidFill>
                  <a:srgbClr val="5F6368"/>
                </a:solidFill>
              </a:defRPr>
            </a:lvl6pPr>
            <a:lvl7pPr lvl="6" rtl="0">
              <a:spcBef>
                <a:spcPts val="0"/>
              </a:spcBef>
              <a:spcAft>
                <a:spcPts val="0"/>
              </a:spcAft>
              <a:buClr>
                <a:srgbClr val="5F6368"/>
              </a:buClr>
              <a:buSzPts val="2800"/>
              <a:buNone/>
              <a:defRPr>
                <a:solidFill>
                  <a:srgbClr val="5F6368"/>
                </a:solidFill>
              </a:defRPr>
            </a:lvl7pPr>
            <a:lvl8pPr lvl="7" rtl="0">
              <a:spcBef>
                <a:spcPts val="0"/>
              </a:spcBef>
              <a:spcAft>
                <a:spcPts val="0"/>
              </a:spcAft>
              <a:buClr>
                <a:srgbClr val="5F6368"/>
              </a:buClr>
              <a:buSzPts val="2800"/>
              <a:buNone/>
              <a:defRPr>
                <a:solidFill>
                  <a:srgbClr val="5F6368"/>
                </a:solidFill>
              </a:defRPr>
            </a:lvl8pPr>
            <a:lvl9pPr lvl="8" rtl="0">
              <a:spcBef>
                <a:spcPts val="0"/>
              </a:spcBef>
              <a:spcAft>
                <a:spcPts val="0"/>
              </a:spcAft>
              <a:buClr>
                <a:srgbClr val="5F6368"/>
              </a:buClr>
              <a:buSzPts val="2800"/>
              <a:buNone/>
              <a:defRPr>
                <a:solidFill>
                  <a:srgbClr val="5F6368"/>
                </a:solidFill>
              </a:defRPr>
            </a:lvl9pPr>
          </a:lstStyle>
          <a:p/>
        </p:txBody>
      </p:sp>
      <p:sp>
        <p:nvSpPr>
          <p:cNvPr id="111" name="Google Shape;111;p30"/>
          <p:cNvSpPr txBox="1"/>
          <p:nvPr>
            <p:ph idx="3" type="title"/>
          </p:nvPr>
        </p:nvSpPr>
        <p:spPr>
          <a:xfrm>
            <a:off x="311700" y="3302475"/>
            <a:ext cx="4121100" cy="5838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5F6368"/>
              </a:buClr>
              <a:buSzPts val="2500"/>
              <a:buFont typeface="Roboto Mono Light"/>
              <a:buNone/>
              <a:defRPr b="0" sz="2500">
                <a:solidFill>
                  <a:srgbClr val="5F6368"/>
                </a:solidFill>
                <a:latin typeface="Roboto Mono Light"/>
                <a:ea typeface="Roboto Mono Light"/>
                <a:cs typeface="Roboto Mono Light"/>
                <a:sym typeface="Roboto Mono Light"/>
              </a:defRPr>
            </a:lvl1pPr>
            <a:lvl2pPr lvl="1"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2pPr>
            <a:lvl3pPr lvl="2"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3pPr>
            <a:lvl4pPr lvl="3"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4pPr>
            <a:lvl5pPr lvl="4"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5pPr>
            <a:lvl6pPr lvl="5"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6pPr>
            <a:lvl7pPr lvl="6"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7pPr>
            <a:lvl8pPr lvl="7"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8pPr>
            <a:lvl9pPr lvl="8" rtl="0">
              <a:spcBef>
                <a:spcPts val="0"/>
              </a:spcBef>
              <a:spcAft>
                <a:spcPts val="0"/>
              </a:spcAft>
              <a:buClr>
                <a:srgbClr val="5F6368"/>
              </a:buClr>
              <a:buSzPts val="2800"/>
              <a:buFont typeface="Roboto Mono Light"/>
              <a:buNone/>
              <a:defRPr>
                <a:solidFill>
                  <a:srgbClr val="5F6368"/>
                </a:solidFill>
                <a:latin typeface="Roboto Mono Light"/>
                <a:ea typeface="Roboto Mono Light"/>
                <a:cs typeface="Roboto Mono Light"/>
                <a:sym typeface="Roboto Mono Light"/>
              </a:defRPr>
            </a:lvl9pPr>
          </a:lstStyle>
          <a:p/>
        </p:txBody>
      </p:sp>
      <p:pic>
        <p:nvPicPr>
          <p:cNvPr id="112" name="Google Shape;112;p30"/>
          <p:cNvPicPr preferRelativeResize="0"/>
          <p:nvPr/>
        </p:nvPicPr>
        <p:blipFill>
          <a:blip r:embed="rId2">
            <a:alphaModFix/>
          </a:blip>
          <a:stretch>
            <a:fillRect/>
          </a:stretch>
        </p:blipFill>
        <p:spPr>
          <a:xfrm>
            <a:off x="394000" y="4671987"/>
            <a:ext cx="2156224" cy="165575"/>
          </a:xfrm>
          <a:prstGeom prst="rect">
            <a:avLst/>
          </a:prstGeom>
          <a:noFill/>
          <a:ln>
            <a:noFill/>
          </a:ln>
        </p:spPr>
      </p:pic>
      <p:pic>
        <p:nvPicPr>
          <p:cNvPr id="113" name="Google Shape;113;p30"/>
          <p:cNvPicPr preferRelativeResize="0"/>
          <p:nvPr/>
        </p:nvPicPr>
        <p:blipFill>
          <a:blip r:embed="rId3">
            <a:alphaModFix/>
          </a:blip>
          <a:stretch>
            <a:fillRect/>
          </a:stretch>
        </p:blipFill>
        <p:spPr>
          <a:xfrm>
            <a:off x="5149834" y="0"/>
            <a:ext cx="3994166" cy="514350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4" name="Shape 114"/>
        <p:cNvGrpSpPr/>
        <p:nvPr/>
      </p:nvGrpSpPr>
      <p:grpSpPr>
        <a:xfrm>
          <a:off x="0" y="0"/>
          <a:ext cx="0" cy="0"/>
          <a:chOff x="0" y="0"/>
          <a:chExt cx="0" cy="0"/>
        </a:xfrm>
      </p:grpSpPr>
      <p:sp>
        <p:nvSpPr>
          <p:cNvPr id="115" name="Google Shape;115;p31"/>
          <p:cNvSpPr txBox="1"/>
          <p:nvPr>
            <p:ph hasCustomPrompt="1" type="title"/>
          </p:nvPr>
        </p:nvSpPr>
        <p:spPr>
          <a:xfrm>
            <a:off x="2170025" y="1840275"/>
            <a:ext cx="4803900" cy="14622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rgbClr val="202124"/>
              </a:buClr>
              <a:buSzPts val="9000"/>
              <a:buNone/>
              <a:defRPr sz="9000">
                <a:solidFill>
                  <a:srgbClr val="202124"/>
                </a:solidFill>
              </a:defRPr>
            </a:lvl1pPr>
            <a:lvl2pPr lvl="1" rtl="0"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2pPr>
            <a:lvl3pPr lvl="2" rtl="0"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3pPr>
            <a:lvl4pPr lvl="3" rtl="0"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4pPr>
            <a:lvl5pPr lvl="4" rtl="0"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5pPr>
            <a:lvl6pPr lvl="5" rtl="0"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6pPr>
            <a:lvl7pPr lvl="6" rtl="0"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7pPr>
            <a:lvl8pPr lvl="7" rtl="0"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8pPr>
            <a:lvl9pPr lvl="8" rtl="0" algn="ctr">
              <a:spcBef>
                <a:spcPts val="0"/>
              </a:spcBef>
              <a:spcAft>
                <a:spcPts val="0"/>
              </a:spcAft>
              <a:buSzPts val="12000"/>
              <a:buFont typeface="Google Sans Medium"/>
              <a:buNone/>
              <a:defRPr sz="12000">
                <a:latin typeface="Google Sans Medium"/>
                <a:ea typeface="Google Sans Medium"/>
                <a:cs typeface="Google Sans Medium"/>
                <a:sym typeface="Google Sans Medium"/>
              </a:defRPr>
            </a:lvl9pPr>
          </a:lstStyle>
          <a:p>
            <a:r>
              <a:t>xx%</a:t>
            </a:r>
          </a:p>
        </p:txBody>
      </p:sp>
      <p:sp>
        <p:nvSpPr>
          <p:cNvPr id="116" name="Google Shape;116;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sp>
        <p:nvSpPr>
          <p:cNvPr id="117" name="Google Shape;117;p31"/>
          <p:cNvSpPr txBox="1"/>
          <p:nvPr>
            <p:ph idx="2" type="title"/>
          </p:nvPr>
        </p:nvSpPr>
        <p:spPr>
          <a:xfrm>
            <a:off x="1037250" y="1257225"/>
            <a:ext cx="7069500" cy="5838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rgbClr val="5F6368"/>
              </a:buClr>
              <a:buSzPts val="2800"/>
              <a:buFont typeface="Roboto Mono Light"/>
              <a:buNone/>
              <a:defRPr b="0">
                <a:solidFill>
                  <a:srgbClr val="5F6368"/>
                </a:solidFill>
                <a:latin typeface="Roboto Mono Light"/>
                <a:ea typeface="Roboto Mono Light"/>
                <a:cs typeface="Roboto Mono Light"/>
                <a:sym typeface="Roboto Mono Light"/>
              </a:defRPr>
            </a:lvl1pPr>
            <a:lvl2pPr lvl="1" rtl="0" algn="ctr">
              <a:spcBef>
                <a:spcPts val="0"/>
              </a:spcBef>
              <a:spcAft>
                <a:spcPts val="0"/>
              </a:spcAft>
              <a:buClr>
                <a:srgbClr val="5F6368"/>
              </a:buClr>
              <a:buSzPts val="2800"/>
              <a:buNone/>
              <a:defRPr>
                <a:solidFill>
                  <a:srgbClr val="5F6368"/>
                </a:solidFill>
              </a:defRPr>
            </a:lvl2pPr>
            <a:lvl3pPr lvl="2" rtl="0" algn="ctr">
              <a:spcBef>
                <a:spcPts val="0"/>
              </a:spcBef>
              <a:spcAft>
                <a:spcPts val="0"/>
              </a:spcAft>
              <a:buClr>
                <a:srgbClr val="5F6368"/>
              </a:buClr>
              <a:buSzPts val="2800"/>
              <a:buNone/>
              <a:defRPr>
                <a:solidFill>
                  <a:srgbClr val="5F6368"/>
                </a:solidFill>
              </a:defRPr>
            </a:lvl3pPr>
            <a:lvl4pPr lvl="3" rtl="0" algn="ctr">
              <a:spcBef>
                <a:spcPts val="0"/>
              </a:spcBef>
              <a:spcAft>
                <a:spcPts val="0"/>
              </a:spcAft>
              <a:buClr>
                <a:srgbClr val="5F6368"/>
              </a:buClr>
              <a:buSzPts val="2800"/>
              <a:buNone/>
              <a:defRPr>
                <a:solidFill>
                  <a:srgbClr val="5F6368"/>
                </a:solidFill>
              </a:defRPr>
            </a:lvl4pPr>
            <a:lvl5pPr lvl="4" rtl="0" algn="ctr">
              <a:spcBef>
                <a:spcPts val="0"/>
              </a:spcBef>
              <a:spcAft>
                <a:spcPts val="0"/>
              </a:spcAft>
              <a:buClr>
                <a:srgbClr val="5F6368"/>
              </a:buClr>
              <a:buSzPts val="2800"/>
              <a:buNone/>
              <a:defRPr>
                <a:solidFill>
                  <a:srgbClr val="5F6368"/>
                </a:solidFill>
              </a:defRPr>
            </a:lvl5pPr>
            <a:lvl6pPr lvl="5" rtl="0" algn="ctr">
              <a:spcBef>
                <a:spcPts val="0"/>
              </a:spcBef>
              <a:spcAft>
                <a:spcPts val="0"/>
              </a:spcAft>
              <a:buClr>
                <a:srgbClr val="5F6368"/>
              </a:buClr>
              <a:buSzPts val="2800"/>
              <a:buNone/>
              <a:defRPr>
                <a:solidFill>
                  <a:srgbClr val="5F6368"/>
                </a:solidFill>
              </a:defRPr>
            </a:lvl6pPr>
            <a:lvl7pPr lvl="6" rtl="0" algn="ctr">
              <a:spcBef>
                <a:spcPts val="0"/>
              </a:spcBef>
              <a:spcAft>
                <a:spcPts val="0"/>
              </a:spcAft>
              <a:buClr>
                <a:srgbClr val="5F6368"/>
              </a:buClr>
              <a:buSzPts val="2800"/>
              <a:buNone/>
              <a:defRPr>
                <a:solidFill>
                  <a:srgbClr val="5F6368"/>
                </a:solidFill>
              </a:defRPr>
            </a:lvl7pPr>
            <a:lvl8pPr lvl="7" rtl="0" algn="ctr">
              <a:spcBef>
                <a:spcPts val="0"/>
              </a:spcBef>
              <a:spcAft>
                <a:spcPts val="0"/>
              </a:spcAft>
              <a:buClr>
                <a:srgbClr val="5F6368"/>
              </a:buClr>
              <a:buSzPts val="2800"/>
              <a:buNone/>
              <a:defRPr>
                <a:solidFill>
                  <a:srgbClr val="5F6368"/>
                </a:solidFill>
              </a:defRPr>
            </a:lvl8pPr>
            <a:lvl9pPr lvl="8" rtl="0" algn="ctr">
              <a:spcBef>
                <a:spcPts val="0"/>
              </a:spcBef>
              <a:spcAft>
                <a:spcPts val="0"/>
              </a:spcAft>
              <a:buClr>
                <a:srgbClr val="5F6368"/>
              </a:buClr>
              <a:buSzPts val="2800"/>
              <a:buNone/>
              <a:defRPr>
                <a:solidFill>
                  <a:srgbClr val="5F6368"/>
                </a:solidFill>
              </a:defRPr>
            </a:lvl9pPr>
          </a:lstStyle>
          <a:p/>
        </p:txBody>
      </p:sp>
      <p:sp>
        <p:nvSpPr>
          <p:cNvPr id="118" name="Google Shape;118;p31"/>
          <p:cNvSpPr txBox="1"/>
          <p:nvPr>
            <p:ph idx="3" type="title"/>
          </p:nvPr>
        </p:nvSpPr>
        <p:spPr>
          <a:xfrm>
            <a:off x="1037250" y="3302475"/>
            <a:ext cx="7069500" cy="5838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rgbClr val="5F6368"/>
              </a:buClr>
              <a:buSzPts val="2800"/>
              <a:buFont typeface="Roboto Mono Light"/>
              <a:buNone/>
              <a:defRPr b="0">
                <a:solidFill>
                  <a:srgbClr val="5F6368"/>
                </a:solidFill>
                <a:latin typeface="Roboto Mono Light"/>
                <a:ea typeface="Roboto Mono Light"/>
                <a:cs typeface="Roboto Mono Light"/>
                <a:sym typeface="Roboto Mono Light"/>
              </a:defRPr>
            </a:lvl1pPr>
            <a:lvl2pPr lvl="1" rtl="0" algn="ctr">
              <a:spcBef>
                <a:spcPts val="0"/>
              </a:spcBef>
              <a:spcAft>
                <a:spcPts val="0"/>
              </a:spcAft>
              <a:buClr>
                <a:srgbClr val="5F6368"/>
              </a:buClr>
              <a:buSzPts val="2800"/>
              <a:buNone/>
              <a:defRPr>
                <a:solidFill>
                  <a:srgbClr val="5F6368"/>
                </a:solidFill>
              </a:defRPr>
            </a:lvl2pPr>
            <a:lvl3pPr lvl="2" rtl="0" algn="ctr">
              <a:spcBef>
                <a:spcPts val="0"/>
              </a:spcBef>
              <a:spcAft>
                <a:spcPts val="0"/>
              </a:spcAft>
              <a:buClr>
                <a:srgbClr val="5F6368"/>
              </a:buClr>
              <a:buSzPts val="2800"/>
              <a:buNone/>
              <a:defRPr>
                <a:solidFill>
                  <a:srgbClr val="5F6368"/>
                </a:solidFill>
              </a:defRPr>
            </a:lvl3pPr>
            <a:lvl4pPr lvl="3" rtl="0" algn="ctr">
              <a:spcBef>
                <a:spcPts val="0"/>
              </a:spcBef>
              <a:spcAft>
                <a:spcPts val="0"/>
              </a:spcAft>
              <a:buClr>
                <a:srgbClr val="5F6368"/>
              </a:buClr>
              <a:buSzPts val="2800"/>
              <a:buNone/>
              <a:defRPr>
                <a:solidFill>
                  <a:srgbClr val="5F6368"/>
                </a:solidFill>
              </a:defRPr>
            </a:lvl4pPr>
            <a:lvl5pPr lvl="4" rtl="0" algn="ctr">
              <a:spcBef>
                <a:spcPts val="0"/>
              </a:spcBef>
              <a:spcAft>
                <a:spcPts val="0"/>
              </a:spcAft>
              <a:buClr>
                <a:srgbClr val="5F6368"/>
              </a:buClr>
              <a:buSzPts val="2800"/>
              <a:buNone/>
              <a:defRPr>
                <a:solidFill>
                  <a:srgbClr val="5F6368"/>
                </a:solidFill>
              </a:defRPr>
            </a:lvl5pPr>
            <a:lvl6pPr lvl="5" rtl="0" algn="ctr">
              <a:spcBef>
                <a:spcPts val="0"/>
              </a:spcBef>
              <a:spcAft>
                <a:spcPts val="0"/>
              </a:spcAft>
              <a:buClr>
                <a:srgbClr val="5F6368"/>
              </a:buClr>
              <a:buSzPts val="2800"/>
              <a:buNone/>
              <a:defRPr>
                <a:solidFill>
                  <a:srgbClr val="5F6368"/>
                </a:solidFill>
              </a:defRPr>
            </a:lvl6pPr>
            <a:lvl7pPr lvl="6" rtl="0" algn="ctr">
              <a:spcBef>
                <a:spcPts val="0"/>
              </a:spcBef>
              <a:spcAft>
                <a:spcPts val="0"/>
              </a:spcAft>
              <a:buClr>
                <a:srgbClr val="5F6368"/>
              </a:buClr>
              <a:buSzPts val="2800"/>
              <a:buNone/>
              <a:defRPr>
                <a:solidFill>
                  <a:srgbClr val="5F6368"/>
                </a:solidFill>
              </a:defRPr>
            </a:lvl7pPr>
            <a:lvl8pPr lvl="7" rtl="0" algn="ctr">
              <a:spcBef>
                <a:spcPts val="0"/>
              </a:spcBef>
              <a:spcAft>
                <a:spcPts val="0"/>
              </a:spcAft>
              <a:buClr>
                <a:srgbClr val="5F6368"/>
              </a:buClr>
              <a:buSzPts val="2800"/>
              <a:buNone/>
              <a:defRPr>
                <a:solidFill>
                  <a:srgbClr val="5F6368"/>
                </a:solidFill>
              </a:defRPr>
            </a:lvl8pPr>
            <a:lvl9pPr lvl="8" rtl="0" algn="ctr">
              <a:spcBef>
                <a:spcPts val="0"/>
              </a:spcBef>
              <a:spcAft>
                <a:spcPts val="0"/>
              </a:spcAft>
              <a:buClr>
                <a:srgbClr val="5F6368"/>
              </a:buClr>
              <a:buSzPts val="2800"/>
              <a:buNone/>
              <a:defRPr>
                <a:solidFill>
                  <a:srgbClr val="5F6368"/>
                </a:solidFill>
              </a:defRPr>
            </a:lvl9pPr>
          </a:lstStyle>
          <a:p/>
        </p:txBody>
      </p:sp>
      <p:pic>
        <p:nvPicPr>
          <p:cNvPr id="119" name="Google Shape;119;p31"/>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0" name="Shape 120"/>
        <p:cNvGrpSpPr/>
        <p:nvPr/>
      </p:nvGrpSpPr>
      <p:grpSpPr>
        <a:xfrm>
          <a:off x="0" y="0"/>
          <a:ext cx="0" cy="0"/>
          <a:chOff x="0" y="0"/>
          <a:chExt cx="0" cy="0"/>
        </a:xfrm>
      </p:grpSpPr>
      <p:sp>
        <p:nvSpPr>
          <p:cNvPr id="121" name="Google Shape;121;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zh-CN"/>
              <a:t>‹#›</a:t>
            </a:fld>
            <a:endParaRPr/>
          </a:p>
        </p:txBody>
      </p:sp>
      <p:pic>
        <p:nvPicPr>
          <p:cNvPr id="122" name="Google Shape;122;p32"/>
          <p:cNvPicPr preferRelativeResize="0"/>
          <p:nvPr/>
        </p:nvPicPr>
        <p:blipFill>
          <a:blip r:embed="rId2">
            <a:alphaModFix/>
          </a:blip>
          <a:stretch>
            <a:fillRect/>
          </a:stretch>
        </p:blipFill>
        <p:spPr>
          <a:xfrm>
            <a:off x="394000" y="4671987"/>
            <a:ext cx="2156224" cy="1655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17" Type="http://schemas.openxmlformats.org/officeDocument/2006/relationships/slideLayout" Target="../slideLayouts/slideLayout29.xml"/><Relationship Id="rId16" Type="http://schemas.openxmlformats.org/officeDocument/2006/relationships/slideLayout" Target="../slideLayouts/slideLayout28.xml"/><Relationship Id="rId5" Type="http://schemas.openxmlformats.org/officeDocument/2006/relationships/slideLayout" Target="../slideLayouts/slideLayout17.xml"/><Relationship Id="rId19" Type="http://schemas.openxmlformats.org/officeDocument/2006/relationships/theme" Target="../theme/theme2.xml"/><Relationship Id="rId6" Type="http://schemas.openxmlformats.org/officeDocument/2006/relationships/slideLayout" Target="../slideLayouts/slideLayout18.xml"/><Relationship Id="rId18" Type="http://schemas.openxmlformats.org/officeDocument/2006/relationships/slideLayout" Target="../slideLayouts/slideLayout30.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4" name="Shape 54"/>
        <p:cNvGrpSpPr/>
        <p:nvPr/>
      </p:nvGrpSpPr>
      <p:grpSpPr>
        <a:xfrm>
          <a:off x="0" y="0"/>
          <a:ext cx="0" cy="0"/>
          <a:chOff x="0" y="0"/>
          <a:chExt cx="0" cy="0"/>
        </a:xfrm>
      </p:grpSpPr>
      <p:sp>
        <p:nvSpPr>
          <p:cNvPr id="55" name="Google Shape;55;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Font typeface="Google Sans"/>
              <a:buNone/>
              <a:defRPr b="1" sz="2800">
                <a:solidFill>
                  <a:schemeClr val="dk1"/>
                </a:solidFill>
                <a:latin typeface="Google Sans"/>
                <a:ea typeface="Google Sans"/>
                <a:cs typeface="Google Sans"/>
                <a:sym typeface="Google Sans"/>
              </a:defRPr>
            </a:lvl1pPr>
            <a:lvl2pPr lvl="1" rtl="0">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2pPr>
            <a:lvl3pPr lvl="2" rtl="0">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3pPr>
            <a:lvl4pPr lvl="3" rtl="0">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4pPr>
            <a:lvl5pPr lvl="4" rtl="0">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5pPr>
            <a:lvl6pPr lvl="5" rtl="0">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6pPr>
            <a:lvl7pPr lvl="6" rtl="0">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7pPr>
            <a:lvl8pPr lvl="7" rtl="0">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8pPr>
            <a:lvl9pPr lvl="8" rtl="0">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9pPr>
          </a:lstStyle>
          <a:p/>
        </p:txBody>
      </p:sp>
      <p:sp>
        <p:nvSpPr>
          <p:cNvPr id="56" name="Google Shape;56;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Roboto Mono Light"/>
              <a:buChar char="●"/>
              <a:defRPr sz="1800">
                <a:solidFill>
                  <a:schemeClr val="dk2"/>
                </a:solidFill>
                <a:latin typeface="Roboto Mono Light"/>
                <a:ea typeface="Roboto Mono Light"/>
                <a:cs typeface="Roboto Mono Light"/>
                <a:sym typeface="Roboto Mono Light"/>
              </a:defRPr>
            </a:lvl1pPr>
            <a:lvl2pPr indent="-317500" lvl="1" marL="914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25.png"/><Relationship Id="rId4" Type="http://schemas.openxmlformats.org/officeDocument/2006/relationships/image" Target="../media/image6.png"/><Relationship Id="rId5"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5.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 Id="rId3" Type="http://schemas.openxmlformats.org/officeDocument/2006/relationships/image" Target="../media/image25.png"/><Relationship Id="rId4" Type="http://schemas.openxmlformats.org/officeDocument/2006/relationships/image" Target="../media/image6.png"/><Relationship Id="rId5" Type="http://schemas.openxmlformats.org/officeDocument/2006/relationships/image" Target="../media/image5.png"/><Relationship Id="rId6" Type="http://schemas.openxmlformats.org/officeDocument/2006/relationships/image" Target="../media/image1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33"/>
          <p:cNvPicPr preferRelativeResize="0"/>
          <p:nvPr/>
        </p:nvPicPr>
        <p:blipFill rotWithShape="1">
          <a:blip r:embed="rId3">
            <a:alphaModFix/>
          </a:blip>
          <a:srcRect b="0" l="0" r="0" t="0"/>
          <a:stretch/>
        </p:blipFill>
        <p:spPr>
          <a:xfrm>
            <a:off x="5710243" y="0"/>
            <a:ext cx="3433757" cy="5143500"/>
          </a:xfrm>
          <a:prstGeom prst="rect">
            <a:avLst/>
          </a:prstGeom>
          <a:noFill/>
          <a:ln>
            <a:noFill/>
          </a:ln>
        </p:spPr>
      </p:pic>
      <p:pic>
        <p:nvPicPr>
          <p:cNvPr id="128" name="Google Shape;128;p33"/>
          <p:cNvPicPr preferRelativeResize="0"/>
          <p:nvPr/>
        </p:nvPicPr>
        <p:blipFill rotWithShape="1">
          <a:blip r:embed="rId4">
            <a:alphaModFix/>
          </a:blip>
          <a:srcRect b="0" l="22055" r="26414" t="0"/>
          <a:stretch/>
        </p:blipFill>
        <p:spPr>
          <a:xfrm>
            <a:off x="5710250" y="25"/>
            <a:ext cx="3433751" cy="4579975"/>
          </a:xfrm>
          <a:prstGeom prst="rect">
            <a:avLst/>
          </a:prstGeom>
          <a:noFill/>
          <a:ln>
            <a:noFill/>
          </a:ln>
        </p:spPr>
      </p:pic>
      <p:pic>
        <p:nvPicPr>
          <p:cNvPr id="129" name="Google Shape;129;p33"/>
          <p:cNvPicPr preferRelativeResize="0"/>
          <p:nvPr/>
        </p:nvPicPr>
        <p:blipFill rotWithShape="1">
          <a:blip r:embed="rId5">
            <a:alphaModFix/>
          </a:blip>
          <a:srcRect b="0" l="0" r="0" t="0"/>
          <a:stretch/>
        </p:blipFill>
        <p:spPr>
          <a:xfrm>
            <a:off x="0" y="25"/>
            <a:ext cx="9143956" cy="5143476"/>
          </a:xfrm>
          <a:prstGeom prst="rect">
            <a:avLst/>
          </a:prstGeom>
          <a:noFill/>
          <a:ln>
            <a:noFill/>
          </a:ln>
        </p:spPr>
      </p:pic>
      <p:sp>
        <p:nvSpPr>
          <p:cNvPr id="130" name="Google Shape;130;p33"/>
          <p:cNvSpPr txBox="1"/>
          <p:nvPr>
            <p:ph type="title"/>
          </p:nvPr>
        </p:nvSpPr>
        <p:spPr>
          <a:xfrm>
            <a:off x="541975" y="2036775"/>
            <a:ext cx="4847100" cy="1736100"/>
          </a:xfrm>
          <a:prstGeom prst="rect">
            <a:avLst/>
          </a:prstGeom>
        </p:spPr>
        <p:txBody>
          <a:bodyPr anchorCtr="0" anchor="t" bIns="0" lIns="0" spcFirstLastPara="1" rIns="0" wrap="square" tIns="0">
            <a:normAutofit fontScale="90000"/>
          </a:bodyPr>
          <a:lstStyle/>
          <a:p>
            <a:pPr indent="0" lvl="0" marL="0" rtl="0" algn="l">
              <a:spcBef>
                <a:spcPts val="0"/>
              </a:spcBef>
              <a:spcAft>
                <a:spcPts val="0"/>
              </a:spcAft>
              <a:buNone/>
            </a:pPr>
            <a:r>
              <a:rPr lang="zh-CN"/>
              <a:t>抖音创作工具 Android 架构思考与实践</a:t>
            </a:r>
            <a:endParaRPr/>
          </a:p>
          <a:p>
            <a:pPr indent="0" lvl="0" marL="0" rtl="0" algn="l">
              <a:spcBef>
                <a:spcPts val="0"/>
              </a:spcBef>
              <a:spcAft>
                <a:spcPts val="0"/>
              </a:spcAft>
              <a:buNone/>
            </a:pPr>
            <a:r>
              <a:t/>
            </a:r>
            <a:endParaRPr/>
          </a:p>
          <a:p>
            <a:pPr indent="0" lvl="0" marL="0" rtl="0" algn="l">
              <a:spcBef>
                <a:spcPts val="0"/>
              </a:spcBef>
              <a:spcAft>
                <a:spcPts val="0"/>
              </a:spcAft>
              <a:buNone/>
            </a:pPr>
            <a:r>
              <a:rPr b="0" lang="zh-CN" sz="2200">
                <a:solidFill>
                  <a:schemeClr val="dk2"/>
                </a:solidFill>
              </a:rPr>
              <a:t>王鹏 Android GDE</a:t>
            </a:r>
            <a:endParaRPr b="0" sz="2200">
              <a:solidFill>
                <a:schemeClr val="dk2"/>
              </a:solidFill>
            </a:endParaRPr>
          </a:p>
        </p:txBody>
      </p:sp>
      <p:sp>
        <p:nvSpPr>
          <p:cNvPr id="131" name="Google Shape;131;p33"/>
          <p:cNvSpPr txBox="1"/>
          <p:nvPr>
            <p:ph idx="1" type="subTitle"/>
          </p:nvPr>
        </p:nvSpPr>
        <p:spPr>
          <a:xfrm>
            <a:off x="1134386" y="4501770"/>
            <a:ext cx="3841500" cy="318000"/>
          </a:xfrm>
          <a:prstGeom prst="rect">
            <a:avLst/>
          </a:prstGeom>
        </p:spPr>
        <p:txBody>
          <a:bodyPr anchorCtr="0" anchor="t" bIns="0" lIns="0" spcFirstLastPara="1" rIns="0" wrap="square" tIns="0">
            <a:normAutofit/>
          </a:bodyPr>
          <a:lstStyle/>
          <a:p>
            <a:pPr indent="0" lvl="0" marL="0" rtl="0" algn="l">
              <a:spcBef>
                <a:spcPts val="0"/>
              </a:spcBef>
              <a:spcAft>
                <a:spcPts val="1200"/>
              </a:spcAft>
              <a:buNone/>
            </a:pPr>
            <a:r>
              <a:rPr lang="zh-CN">
                <a:solidFill>
                  <a:schemeClr val="accent4"/>
                </a:solidFill>
              </a:rPr>
              <a:t>Beijing</a:t>
            </a:r>
            <a:endParaRPr>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2"/>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Scene 的问题</a:t>
            </a:r>
            <a:endParaRPr b="1"/>
          </a:p>
        </p:txBody>
      </p:sp>
      <p:sp>
        <p:nvSpPr>
          <p:cNvPr id="273" name="Google Shape;273;p42"/>
          <p:cNvSpPr txBox="1"/>
          <p:nvPr>
            <p:ph idx="1" type="body"/>
          </p:nvPr>
        </p:nvSpPr>
        <p:spPr>
          <a:xfrm>
            <a:off x="311700" y="1389600"/>
            <a:ext cx="5920200" cy="3179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zh-CN"/>
              <a:t>创建/组装/显隐控制造成父容器逻辑复杂</a:t>
            </a:r>
            <a:endParaRPr/>
          </a:p>
          <a:p>
            <a:pPr indent="-330200" lvl="0" marL="457200" rtl="0" algn="l">
              <a:spcBef>
                <a:spcPts val="600"/>
              </a:spcBef>
              <a:spcAft>
                <a:spcPts val="600"/>
              </a:spcAft>
              <a:buSzPts val="1600"/>
              <a:buChar char="❖"/>
            </a:pPr>
            <a:r>
              <a:rPr lang="zh-CN"/>
              <a:t>内部Logic&amp;UI无法解耦</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3"/>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引入 Component</a:t>
            </a:r>
            <a:endParaRPr b="1"/>
          </a:p>
        </p:txBody>
      </p:sp>
      <p:sp>
        <p:nvSpPr>
          <p:cNvPr id="279" name="Google Shape;279;p43"/>
          <p:cNvSpPr txBox="1"/>
          <p:nvPr>
            <p:ph idx="1" type="body"/>
          </p:nvPr>
        </p:nvSpPr>
        <p:spPr>
          <a:xfrm>
            <a:off x="311700" y="1389600"/>
            <a:ext cx="5892900" cy="3179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zh-CN"/>
              <a:t>比</a:t>
            </a:r>
            <a:r>
              <a:rPr lang="zh-CN"/>
              <a:t>Scene更长的生命周期</a:t>
            </a:r>
            <a:endParaRPr/>
          </a:p>
          <a:p>
            <a:pPr indent="-330200" lvl="0" marL="457200" rtl="0" algn="l">
              <a:spcBef>
                <a:spcPts val="600"/>
              </a:spcBef>
              <a:spcAft>
                <a:spcPts val="0"/>
              </a:spcAft>
              <a:buSzPts val="1600"/>
              <a:buChar char="❖"/>
            </a:pPr>
            <a:r>
              <a:rPr lang="zh-CN"/>
              <a:t>降低父容器负担</a:t>
            </a:r>
            <a:endParaRPr/>
          </a:p>
          <a:p>
            <a:pPr indent="-330200" lvl="0" marL="457200" rtl="0" algn="l">
              <a:spcBef>
                <a:spcPts val="600"/>
              </a:spcBef>
              <a:spcAft>
                <a:spcPts val="0"/>
              </a:spcAft>
              <a:buSzPts val="1600"/>
              <a:buChar char="❖"/>
            </a:pPr>
            <a:r>
              <a:rPr lang="zh-CN"/>
              <a:t>承载逻辑和状态</a:t>
            </a:r>
            <a:endParaRPr/>
          </a:p>
          <a:p>
            <a:pPr indent="-330200" lvl="0" marL="457200" rtl="0" algn="l">
              <a:spcBef>
                <a:spcPts val="600"/>
              </a:spcBef>
              <a:spcAft>
                <a:spcPts val="600"/>
              </a:spcAft>
              <a:buSzPts val="1600"/>
              <a:buChar char="❖"/>
            </a:pPr>
            <a:r>
              <a:rPr lang="zh-CN"/>
              <a:t>可按需加载</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4"/>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Component </a:t>
            </a:r>
            <a:r>
              <a:rPr lang="zh-CN"/>
              <a:t>创建</a:t>
            </a:r>
            <a:r>
              <a:rPr lang="zh-CN"/>
              <a:t> Scene</a:t>
            </a:r>
            <a:endParaRPr b="1"/>
          </a:p>
        </p:txBody>
      </p:sp>
      <p:sp>
        <p:nvSpPr>
          <p:cNvPr id="285" name="Google Shape;285;p44"/>
          <p:cNvSpPr txBox="1"/>
          <p:nvPr/>
        </p:nvSpPr>
        <p:spPr>
          <a:xfrm>
            <a:off x="311700" y="1389600"/>
            <a:ext cx="7879500" cy="3179400"/>
          </a:xfrm>
          <a:prstGeom prst="rect">
            <a:avLst/>
          </a:prstGeom>
          <a:noFill/>
          <a:ln>
            <a:noFill/>
          </a:ln>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FilterPanelComponent(</a:t>
            </a:r>
            <a:r>
              <a:rPr lang="zh-CN" sz="1000">
                <a:solidFill>
                  <a:srgbClr val="3F51B5"/>
                </a:solidFill>
                <a:latin typeface="Roboto Mono"/>
                <a:ea typeface="Roboto Mono"/>
                <a:cs typeface="Roboto Mono"/>
                <a:sym typeface="Roboto Mono"/>
              </a:rPr>
              <a:t>private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parentScene: GroupScene)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D81B60"/>
                </a:solidFill>
                <a:latin typeface="Roboto Mono"/>
                <a:ea typeface="Roboto Mono"/>
                <a:cs typeface="Roboto Mono"/>
                <a:sym typeface="Roboto Mono"/>
              </a:rPr>
              <a:t>//The scene created and holded in this component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private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panel: Scene </a:t>
            </a:r>
            <a:r>
              <a:rPr lang="zh-CN" sz="1000">
                <a:solidFill>
                  <a:srgbClr val="3F51B5"/>
                </a:solidFill>
                <a:latin typeface="Roboto Mono"/>
                <a:ea typeface="Roboto Mono"/>
                <a:cs typeface="Roboto Mono"/>
                <a:sym typeface="Roboto Mono"/>
              </a:rPr>
              <a:t>by</a:t>
            </a:r>
            <a:r>
              <a:rPr lang="zh-CN" sz="1000">
                <a:solidFill>
                  <a:srgbClr val="37474F"/>
                </a:solidFill>
                <a:latin typeface="Roboto Mono"/>
                <a:ea typeface="Roboto Mono"/>
                <a:cs typeface="Roboto Mono"/>
                <a:sym typeface="Roboto Mono"/>
              </a:rPr>
              <a:t> lazy { ...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fun</a:t>
            </a:r>
            <a:r>
              <a:rPr lang="zh-CN" sz="1000">
                <a:solidFill>
                  <a:srgbClr val="37474F"/>
                </a:solidFill>
                <a:latin typeface="Roboto Mono"/>
                <a:ea typeface="Roboto Mono"/>
                <a:cs typeface="Roboto Mono"/>
                <a:sym typeface="Roboto Mono"/>
              </a:rPr>
              <a:t> show(visible: Boolean)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if</a:t>
            </a:r>
            <a:r>
              <a:rPr lang="zh-CN" sz="1000">
                <a:solidFill>
                  <a:srgbClr val="37474F"/>
                </a:solidFill>
                <a:latin typeface="Roboto Mono"/>
                <a:ea typeface="Roboto Mono"/>
                <a:cs typeface="Roboto Mono"/>
                <a:sym typeface="Roboto Mono"/>
              </a:rPr>
              <a:t> (!parentScene.contains(scene))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parentScene.add(R.id.scene_container, panel, </a:t>
            </a:r>
            <a:r>
              <a:rPr lang="zh-CN" sz="1000">
                <a:solidFill>
                  <a:srgbClr val="388E3C"/>
                </a:solidFill>
                <a:latin typeface="Roboto Mono"/>
                <a:ea typeface="Roboto Mono"/>
                <a:cs typeface="Roboto Mono"/>
                <a:sym typeface="Roboto Mono"/>
              </a:rPr>
              <a:t>"filterPanel"</a:t>
            </a: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if</a:t>
            </a:r>
            <a:r>
              <a:rPr lang="zh-CN" sz="1000">
                <a:solidFill>
                  <a:srgbClr val="37474F"/>
                </a:solidFill>
                <a:latin typeface="Roboto Mono"/>
                <a:ea typeface="Roboto Mono"/>
                <a:cs typeface="Roboto Mono"/>
                <a:sym typeface="Roboto Mono"/>
              </a:rPr>
              <a:t>(visible) parentScene.show(panel)</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else</a:t>
            </a:r>
            <a:r>
              <a:rPr lang="zh-CN" sz="1000">
                <a:solidFill>
                  <a:srgbClr val="37474F"/>
                </a:solidFill>
                <a:latin typeface="Roboto Mono"/>
                <a:ea typeface="Roboto Mono"/>
                <a:cs typeface="Roboto Mono"/>
                <a:sym typeface="Roboto Mono"/>
              </a:rPr>
              <a:t> parentScene.hide(panel)</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a:t>
            </a:r>
            <a:endParaRPr sz="1000">
              <a:solidFill>
                <a:srgbClr val="3F51B5"/>
              </a:solidFill>
              <a:latin typeface="Roboto Mono"/>
              <a:ea typeface="Roboto Mono"/>
              <a:cs typeface="Roboto Mono"/>
              <a:sym typeface="Roboto Mon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5"/>
          <p:cNvSpPr/>
          <p:nvPr/>
        </p:nvSpPr>
        <p:spPr>
          <a:xfrm>
            <a:off x="949975" y="3066650"/>
            <a:ext cx="6701100" cy="13266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291" name="Google Shape;291;p45"/>
          <p:cNvSpPr/>
          <p:nvPr/>
        </p:nvSpPr>
        <p:spPr>
          <a:xfrm>
            <a:off x="949975" y="1608950"/>
            <a:ext cx="6701100" cy="13266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292" name="Google Shape;292;p45"/>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Component vs ViewModel</a:t>
            </a:r>
            <a:endParaRPr b="1"/>
          </a:p>
        </p:txBody>
      </p:sp>
      <p:cxnSp>
        <p:nvCxnSpPr>
          <p:cNvPr id="293" name="Google Shape;293;p45"/>
          <p:cNvCxnSpPr>
            <a:stCxn id="294" idx="0"/>
            <a:endCxn id="295" idx="2"/>
          </p:cNvCxnSpPr>
          <p:nvPr/>
        </p:nvCxnSpPr>
        <p:spPr>
          <a:xfrm rot="10800000">
            <a:off x="5929225" y="2531775"/>
            <a:ext cx="0" cy="970500"/>
          </a:xfrm>
          <a:prstGeom prst="straightConnector1">
            <a:avLst/>
          </a:prstGeom>
          <a:noFill/>
          <a:ln cap="flat" cmpd="sng" w="19050">
            <a:solidFill>
              <a:schemeClr val="accent1"/>
            </a:solidFill>
            <a:prstDash val="solid"/>
            <a:miter lim="8000"/>
            <a:headEnd len="sm" w="sm" type="none"/>
            <a:tailEnd len="med" w="med" type="triangle"/>
          </a:ln>
        </p:spPr>
      </p:cxnSp>
      <p:cxnSp>
        <p:nvCxnSpPr>
          <p:cNvPr id="296" name="Google Shape;296;p45"/>
          <p:cNvCxnSpPr/>
          <p:nvPr/>
        </p:nvCxnSpPr>
        <p:spPr>
          <a:xfrm>
            <a:off x="3491275" y="2482050"/>
            <a:ext cx="0" cy="1020300"/>
          </a:xfrm>
          <a:prstGeom prst="straightConnector1">
            <a:avLst/>
          </a:prstGeom>
          <a:noFill/>
          <a:ln cap="flat" cmpd="sng" w="19050">
            <a:solidFill>
              <a:schemeClr val="accent4"/>
            </a:solidFill>
            <a:prstDash val="solid"/>
            <a:miter lim="400000"/>
            <a:headEnd len="sm" w="sm" type="none"/>
            <a:tailEnd len="med" w="med" type="triangle"/>
          </a:ln>
        </p:spPr>
      </p:cxnSp>
      <p:sp>
        <p:nvSpPr>
          <p:cNvPr id="297" name="Google Shape;297;p45"/>
          <p:cNvSpPr txBox="1"/>
          <p:nvPr/>
        </p:nvSpPr>
        <p:spPr>
          <a:xfrm>
            <a:off x="3382475" y="2476625"/>
            <a:ext cx="710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1200">
                <a:solidFill>
                  <a:schemeClr val="dk2"/>
                </a:solidFill>
                <a:latin typeface="Google Sans"/>
                <a:ea typeface="Google Sans"/>
                <a:cs typeface="Google Sans"/>
                <a:sym typeface="Google Sans"/>
              </a:rPr>
              <a:t>has-a</a:t>
            </a:r>
            <a:endParaRPr sz="1200">
              <a:solidFill>
                <a:schemeClr val="dk2"/>
              </a:solidFill>
              <a:latin typeface="Google Sans"/>
              <a:ea typeface="Google Sans"/>
              <a:cs typeface="Google Sans"/>
              <a:sym typeface="Google Sans"/>
            </a:endParaRPr>
          </a:p>
        </p:txBody>
      </p:sp>
      <p:sp>
        <p:nvSpPr>
          <p:cNvPr id="298" name="Google Shape;298;p45"/>
          <p:cNvSpPr txBox="1"/>
          <p:nvPr/>
        </p:nvSpPr>
        <p:spPr>
          <a:xfrm>
            <a:off x="5843650" y="3093975"/>
            <a:ext cx="710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1200">
                <a:solidFill>
                  <a:schemeClr val="dk2"/>
                </a:solidFill>
                <a:latin typeface="Google Sans"/>
                <a:ea typeface="Google Sans"/>
                <a:cs typeface="Google Sans"/>
                <a:sym typeface="Google Sans"/>
              </a:rPr>
              <a:t>has-a</a:t>
            </a:r>
            <a:endParaRPr sz="1200">
              <a:solidFill>
                <a:schemeClr val="dk2"/>
              </a:solidFill>
              <a:latin typeface="Google Sans"/>
              <a:ea typeface="Google Sans"/>
              <a:cs typeface="Google Sans"/>
              <a:sym typeface="Google Sans"/>
            </a:endParaRPr>
          </a:p>
        </p:txBody>
      </p:sp>
      <p:sp>
        <p:nvSpPr>
          <p:cNvPr id="299" name="Google Shape;299;p45"/>
          <p:cNvSpPr/>
          <p:nvPr/>
        </p:nvSpPr>
        <p:spPr>
          <a:xfrm>
            <a:off x="2789308" y="1910737"/>
            <a:ext cx="1404600" cy="556500"/>
          </a:xfrm>
          <a:prstGeom prst="roundRect">
            <a:avLst>
              <a:gd fmla="val 13167" name="adj"/>
            </a:avLst>
          </a:prstGeom>
          <a:solidFill>
            <a:srgbClr val="FFFFFF"/>
          </a:solidFill>
          <a:ln cap="flat" cmpd="sng" w="19050">
            <a:solidFill>
              <a:schemeClr val="accent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l">
              <a:lnSpc>
                <a:spcPct val="90000"/>
              </a:lnSpc>
              <a:spcBef>
                <a:spcPts val="0"/>
              </a:spcBef>
              <a:spcAft>
                <a:spcPts val="0"/>
              </a:spcAft>
              <a:buClr>
                <a:srgbClr val="1A1A1A"/>
              </a:buClr>
              <a:buSzPts val="1100"/>
              <a:buFont typeface="Google Sans Medium"/>
              <a:buNone/>
            </a:pPr>
            <a:r>
              <a:rPr lang="zh-CN" sz="1100">
                <a:solidFill>
                  <a:srgbClr val="1A1A1A"/>
                </a:solidFill>
                <a:latin typeface="Google Sans Medium"/>
                <a:ea typeface="Google Sans Medium"/>
                <a:cs typeface="Google Sans Medium"/>
                <a:sym typeface="Google Sans Medium"/>
              </a:rPr>
              <a:t>Fragment</a:t>
            </a:r>
            <a:endParaRPr sz="1100">
              <a:solidFill>
                <a:srgbClr val="1A1A1A"/>
              </a:solidFill>
              <a:latin typeface="Google Sans Medium"/>
              <a:ea typeface="Google Sans Medium"/>
              <a:cs typeface="Google Sans Medium"/>
              <a:sym typeface="Google Sans Medium"/>
            </a:endParaRPr>
          </a:p>
        </p:txBody>
      </p:sp>
      <p:sp>
        <p:nvSpPr>
          <p:cNvPr id="300" name="Google Shape;300;p45"/>
          <p:cNvSpPr/>
          <p:nvPr/>
        </p:nvSpPr>
        <p:spPr>
          <a:xfrm>
            <a:off x="3806923" y="2036887"/>
            <a:ext cx="296700" cy="296700"/>
          </a:xfrm>
          <a:prstGeom prst="ellipse">
            <a:avLst/>
          </a:prstGeom>
          <a:solidFill>
            <a:schemeClr val="accent4"/>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01" name="Google Shape;301;p45"/>
          <p:cNvSpPr/>
          <p:nvPr/>
        </p:nvSpPr>
        <p:spPr>
          <a:xfrm>
            <a:off x="3874565" y="2100406"/>
            <a:ext cx="161352" cy="170694"/>
          </a:xfrm>
          <a:custGeom>
            <a:rect b="b" l="l" r="r" t="t"/>
            <a:pathLst>
              <a:path extrusionOk="0" h="21600" w="21600">
                <a:moveTo>
                  <a:pt x="10812" y="18792"/>
                </a:moveTo>
                <a:lnTo>
                  <a:pt x="19519" y="12204"/>
                </a:lnTo>
                <a:lnTo>
                  <a:pt x="21456" y="13675"/>
                </a:lnTo>
                <a:lnTo>
                  <a:pt x="10740" y="21600"/>
                </a:lnTo>
                <a:lnTo>
                  <a:pt x="0" y="13675"/>
                </a:lnTo>
                <a:lnTo>
                  <a:pt x="1961" y="12272"/>
                </a:lnTo>
                <a:lnTo>
                  <a:pt x="10812" y="18792"/>
                </a:lnTo>
                <a:close/>
                <a:moveTo>
                  <a:pt x="10860" y="15917"/>
                </a:moveTo>
                <a:lnTo>
                  <a:pt x="2105" y="9396"/>
                </a:lnTo>
                <a:lnTo>
                  <a:pt x="144" y="7925"/>
                </a:lnTo>
                <a:lnTo>
                  <a:pt x="10860" y="0"/>
                </a:lnTo>
                <a:lnTo>
                  <a:pt x="21600" y="7925"/>
                </a:lnTo>
                <a:lnTo>
                  <a:pt x="19639" y="9396"/>
                </a:lnTo>
                <a:lnTo>
                  <a:pt x="10860" y="15917"/>
                </a:lnTo>
                <a:close/>
              </a:path>
            </a:pathLst>
          </a:cu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999999"/>
              </a:buClr>
              <a:buSzPts val="1100"/>
              <a:buFont typeface="Google Sans"/>
              <a:buNone/>
            </a:pPr>
            <a:r>
              <a:t/>
            </a:r>
            <a:endParaRPr b="0" i="0" sz="1100" u="none" cap="none" strike="noStrike">
              <a:solidFill>
                <a:srgbClr val="999999"/>
              </a:solidFill>
              <a:latin typeface="Google Sans"/>
              <a:ea typeface="Google Sans"/>
              <a:cs typeface="Google Sans"/>
              <a:sym typeface="Google Sans"/>
            </a:endParaRPr>
          </a:p>
        </p:txBody>
      </p:sp>
      <p:sp>
        <p:nvSpPr>
          <p:cNvPr id="302" name="Google Shape;302;p45"/>
          <p:cNvSpPr/>
          <p:nvPr/>
        </p:nvSpPr>
        <p:spPr>
          <a:xfrm>
            <a:off x="5226600" y="1971837"/>
            <a:ext cx="1404600" cy="556500"/>
          </a:xfrm>
          <a:prstGeom prst="roundRect">
            <a:avLst>
              <a:gd fmla="val 13167"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l">
              <a:lnSpc>
                <a:spcPct val="90000"/>
              </a:lnSpc>
              <a:spcBef>
                <a:spcPts val="0"/>
              </a:spcBef>
              <a:spcAft>
                <a:spcPts val="0"/>
              </a:spcAft>
              <a:buClr>
                <a:srgbClr val="1A1A1A"/>
              </a:buClr>
              <a:buSzPts val="1100"/>
              <a:buFont typeface="Google Sans Medium"/>
              <a:buNone/>
            </a:pPr>
            <a:r>
              <a:rPr lang="zh-CN" sz="1100">
                <a:solidFill>
                  <a:srgbClr val="1A1A1A"/>
                </a:solidFill>
                <a:latin typeface="Google Sans Medium"/>
                <a:ea typeface="Google Sans Medium"/>
                <a:cs typeface="Google Sans Medium"/>
                <a:sym typeface="Google Sans Medium"/>
              </a:rPr>
              <a:t>Scene</a:t>
            </a:r>
            <a:endParaRPr sz="1100">
              <a:solidFill>
                <a:srgbClr val="1A1A1A"/>
              </a:solidFill>
              <a:latin typeface="Google Sans Medium"/>
              <a:ea typeface="Google Sans Medium"/>
              <a:cs typeface="Google Sans Medium"/>
              <a:sym typeface="Google Sans Medium"/>
            </a:endParaRPr>
          </a:p>
        </p:txBody>
      </p:sp>
      <p:sp>
        <p:nvSpPr>
          <p:cNvPr id="303" name="Google Shape;303;p45"/>
          <p:cNvSpPr/>
          <p:nvPr/>
        </p:nvSpPr>
        <p:spPr>
          <a:xfrm>
            <a:off x="6244215" y="2097987"/>
            <a:ext cx="296700" cy="296700"/>
          </a:xfrm>
          <a:prstGeom prst="ellipse">
            <a:avLst/>
          </a:prstGeom>
          <a:solidFill>
            <a:srgbClr val="4285F4"/>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04" name="Google Shape;304;p45"/>
          <p:cNvSpPr/>
          <p:nvPr/>
        </p:nvSpPr>
        <p:spPr>
          <a:xfrm>
            <a:off x="6311857" y="2161506"/>
            <a:ext cx="161352" cy="170694"/>
          </a:xfrm>
          <a:custGeom>
            <a:rect b="b" l="l" r="r" t="t"/>
            <a:pathLst>
              <a:path extrusionOk="0" h="21600" w="21600">
                <a:moveTo>
                  <a:pt x="10812" y="18792"/>
                </a:moveTo>
                <a:lnTo>
                  <a:pt x="19519" y="12204"/>
                </a:lnTo>
                <a:lnTo>
                  <a:pt x="21456" y="13675"/>
                </a:lnTo>
                <a:lnTo>
                  <a:pt x="10740" y="21600"/>
                </a:lnTo>
                <a:lnTo>
                  <a:pt x="0" y="13675"/>
                </a:lnTo>
                <a:lnTo>
                  <a:pt x="1961" y="12272"/>
                </a:lnTo>
                <a:lnTo>
                  <a:pt x="10812" y="18792"/>
                </a:lnTo>
                <a:close/>
                <a:moveTo>
                  <a:pt x="10860" y="15917"/>
                </a:moveTo>
                <a:lnTo>
                  <a:pt x="2105" y="9396"/>
                </a:lnTo>
                <a:lnTo>
                  <a:pt x="144" y="7925"/>
                </a:lnTo>
                <a:lnTo>
                  <a:pt x="10860" y="0"/>
                </a:lnTo>
                <a:lnTo>
                  <a:pt x="21600" y="7925"/>
                </a:lnTo>
                <a:lnTo>
                  <a:pt x="19639" y="9396"/>
                </a:lnTo>
                <a:lnTo>
                  <a:pt x="10860" y="15917"/>
                </a:lnTo>
                <a:close/>
              </a:path>
            </a:pathLst>
          </a:cu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999999"/>
              </a:buClr>
              <a:buSzPts val="1100"/>
              <a:buFont typeface="Google Sans"/>
              <a:buNone/>
            </a:pPr>
            <a:r>
              <a:t/>
            </a:r>
            <a:endParaRPr b="0" i="0" sz="1100" u="none" cap="none" strike="noStrike">
              <a:solidFill>
                <a:srgbClr val="999999"/>
              </a:solidFill>
              <a:latin typeface="Google Sans"/>
              <a:ea typeface="Google Sans"/>
              <a:cs typeface="Google Sans"/>
              <a:sym typeface="Google Sans"/>
            </a:endParaRPr>
          </a:p>
        </p:txBody>
      </p:sp>
      <p:sp>
        <p:nvSpPr>
          <p:cNvPr id="305" name="Google Shape;305;p45"/>
          <p:cNvSpPr/>
          <p:nvPr/>
        </p:nvSpPr>
        <p:spPr>
          <a:xfrm>
            <a:off x="2789300" y="3502287"/>
            <a:ext cx="1404600" cy="556500"/>
          </a:xfrm>
          <a:prstGeom prst="roundRect">
            <a:avLst>
              <a:gd fmla="val 13167" name="adj"/>
            </a:avLst>
          </a:prstGeom>
          <a:solidFill>
            <a:srgbClr val="FFFFFF"/>
          </a:solidFill>
          <a:ln cap="flat" cmpd="sng" w="19050">
            <a:solidFill>
              <a:schemeClr val="accent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l">
              <a:lnSpc>
                <a:spcPct val="90000"/>
              </a:lnSpc>
              <a:spcBef>
                <a:spcPts val="0"/>
              </a:spcBef>
              <a:spcAft>
                <a:spcPts val="0"/>
              </a:spcAft>
              <a:buClr>
                <a:srgbClr val="1A1A1A"/>
              </a:buClr>
              <a:buSzPts val="1100"/>
              <a:buFont typeface="Google Sans Medium"/>
              <a:buNone/>
            </a:pPr>
            <a:r>
              <a:rPr lang="zh-CN" sz="1100">
                <a:solidFill>
                  <a:srgbClr val="1A1A1A"/>
                </a:solidFill>
                <a:latin typeface="Google Sans Medium"/>
                <a:ea typeface="Google Sans Medium"/>
                <a:cs typeface="Google Sans Medium"/>
                <a:sym typeface="Google Sans Medium"/>
              </a:rPr>
              <a:t>ViewModel</a:t>
            </a:r>
            <a:endParaRPr sz="1100">
              <a:solidFill>
                <a:srgbClr val="1A1A1A"/>
              </a:solidFill>
              <a:latin typeface="Google Sans Medium"/>
              <a:ea typeface="Google Sans Medium"/>
              <a:cs typeface="Google Sans Medium"/>
              <a:sym typeface="Google Sans Medium"/>
            </a:endParaRPr>
          </a:p>
        </p:txBody>
      </p:sp>
      <p:sp>
        <p:nvSpPr>
          <p:cNvPr id="306" name="Google Shape;306;p45"/>
          <p:cNvSpPr/>
          <p:nvPr/>
        </p:nvSpPr>
        <p:spPr>
          <a:xfrm>
            <a:off x="3806915" y="3628437"/>
            <a:ext cx="296700" cy="296700"/>
          </a:xfrm>
          <a:prstGeom prst="ellipse">
            <a:avLst/>
          </a:prstGeom>
          <a:solidFill>
            <a:schemeClr val="accent4"/>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07" name="Google Shape;307;p45"/>
          <p:cNvSpPr/>
          <p:nvPr/>
        </p:nvSpPr>
        <p:spPr>
          <a:xfrm>
            <a:off x="3874557" y="3691956"/>
            <a:ext cx="161352" cy="170694"/>
          </a:xfrm>
          <a:custGeom>
            <a:rect b="b" l="l" r="r" t="t"/>
            <a:pathLst>
              <a:path extrusionOk="0" h="21600" w="21600">
                <a:moveTo>
                  <a:pt x="10812" y="18792"/>
                </a:moveTo>
                <a:lnTo>
                  <a:pt x="19519" y="12204"/>
                </a:lnTo>
                <a:lnTo>
                  <a:pt x="21456" y="13675"/>
                </a:lnTo>
                <a:lnTo>
                  <a:pt x="10740" y="21600"/>
                </a:lnTo>
                <a:lnTo>
                  <a:pt x="0" y="13675"/>
                </a:lnTo>
                <a:lnTo>
                  <a:pt x="1961" y="12272"/>
                </a:lnTo>
                <a:lnTo>
                  <a:pt x="10812" y="18792"/>
                </a:lnTo>
                <a:close/>
                <a:moveTo>
                  <a:pt x="10860" y="15917"/>
                </a:moveTo>
                <a:lnTo>
                  <a:pt x="2105" y="9396"/>
                </a:lnTo>
                <a:lnTo>
                  <a:pt x="144" y="7925"/>
                </a:lnTo>
                <a:lnTo>
                  <a:pt x="10860" y="0"/>
                </a:lnTo>
                <a:lnTo>
                  <a:pt x="21600" y="7925"/>
                </a:lnTo>
                <a:lnTo>
                  <a:pt x="19639" y="9396"/>
                </a:lnTo>
                <a:lnTo>
                  <a:pt x="10860" y="15917"/>
                </a:lnTo>
                <a:close/>
              </a:path>
            </a:pathLst>
          </a:cu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999999"/>
              </a:buClr>
              <a:buSzPts val="1100"/>
              <a:buFont typeface="Google Sans"/>
              <a:buNone/>
            </a:pPr>
            <a:r>
              <a:t/>
            </a:r>
            <a:endParaRPr b="0" i="0" sz="1100" u="none" cap="none" strike="noStrike">
              <a:solidFill>
                <a:srgbClr val="999999"/>
              </a:solidFill>
              <a:latin typeface="Google Sans"/>
              <a:ea typeface="Google Sans"/>
              <a:cs typeface="Google Sans"/>
              <a:sym typeface="Google Sans"/>
            </a:endParaRPr>
          </a:p>
        </p:txBody>
      </p:sp>
      <p:sp>
        <p:nvSpPr>
          <p:cNvPr id="308" name="Google Shape;308;p45"/>
          <p:cNvSpPr/>
          <p:nvPr/>
        </p:nvSpPr>
        <p:spPr>
          <a:xfrm>
            <a:off x="5233517" y="3502287"/>
            <a:ext cx="1404600" cy="556500"/>
          </a:xfrm>
          <a:prstGeom prst="roundRect">
            <a:avLst>
              <a:gd fmla="val 13167"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l">
              <a:lnSpc>
                <a:spcPct val="90000"/>
              </a:lnSpc>
              <a:spcBef>
                <a:spcPts val="0"/>
              </a:spcBef>
              <a:spcAft>
                <a:spcPts val="0"/>
              </a:spcAft>
              <a:buClr>
                <a:srgbClr val="1A1A1A"/>
              </a:buClr>
              <a:buSzPts val="1100"/>
              <a:buFont typeface="Google Sans Medium"/>
              <a:buNone/>
            </a:pPr>
            <a:r>
              <a:rPr lang="zh-CN" sz="1100">
                <a:solidFill>
                  <a:srgbClr val="1A1A1A"/>
                </a:solidFill>
                <a:latin typeface="Google Sans Medium"/>
                <a:ea typeface="Google Sans Medium"/>
                <a:cs typeface="Google Sans Medium"/>
                <a:sym typeface="Google Sans Medium"/>
              </a:rPr>
              <a:t>Component</a:t>
            </a:r>
            <a:endParaRPr sz="1100">
              <a:solidFill>
                <a:srgbClr val="1A1A1A"/>
              </a:solidFill>
              <a:latin typeface="Google Sans Medium"/>
              <a:ea typeface="Google Sans Medium"/>
              <a:cs typeface="Google Sans Medium"/>
              <a:sym typeface="Google Sans Medium"/>
            </a:endParaRPr>
          </a:p>
        </p:txBody>
      </p:sp>
      <p:sp>
        <p:nvSpPr>
          <p:cNvPr id="309" name="Google Shape;309;p45"/>
          <p:cNvSpPr/>
          <p:nvPr/>
        </p:nvSpPr>
        <p:spPr>
          <a:xfrm>
            <a:off x="6251132" y="3628437"/>
            <a:ext cx="296700" cy="296700"/>
          </a:xfrm>
          <a:prstGeom prst="ellipse">
            <a:avLst/>
          </a:prstGeom>
          <a:solidFill>
            <a:srgbClr val="4285F4"/>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10" name="Google Shape;310;p45"/>
          <p:cNvSpPr/>
          <p:nvPr/>
        </p:nvSpPr>
        <p:spPr>
          <a:xfrm>
            <a:off x="6318775" y="3691956"/>
            <a:ext cx="161352" cy="170694"/>
          </a:xfrm>
          <a:custGeom>
            <a:rect b="b" l="l" r="r" t="t"/>
            <a:pathLst>
              <a:path extrusionOk="0" h="21600" w="21600">
                <a:moveTo>
                  <a:pt x="10812" y="18792"/>
                </a:moveTo>
                <a:lnTo>
                  <a:pt x="19519" y="12204"/>
                </a:lnTo>
                <a:lnTo>
                  <a:pt x="21456" y="13675"/>
                </a:lnTo>
                <a:lnTo>
                  <a:pt x="10740" y="21600"/>
                </a:lnTo>
                <a:lnTo>
                  <a:pt x="0" y="13675"/>
                </a:lnTo>
                <a:lnTo>
                  <a:pt x="1961" y="12272"/>
                </a:lnTo>
                <a:lnTo>
                  <a:pt x="10812" y="18792"/>
                </a:lnTo>
                <a:close/>
                <a:moveTo>
                  <a:pt x="10860" y="15917"/>
                </a:moveTo>
                <a:lnTo>
                  <a:pt x="2105" y="9396"/>
                </a:lnTo>
                <a:lnTo>
                  <a:pt x="144" y="7925"/>
                </a:lnTo>
                <a:lnTo>
                  <a:pt x="10860" y="0"/>
                </a:lnTo>
                <a:lnTo>
                  <a:pt x="21600" y="7925"/>
                </a:lnTo>
                <a:lnTo>
                  <a:pt x="19639" y="9396"/>
                </a:lnTo>
                <a:lnTo>
                  <a:pt x="10860" y="15917"/>
                </a:lnTo>
                <a:close/>
              </a:path>
            </a:pathLst>
          </a:cu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999999"/>
              </a:buClr>
              <a:buSzPts val="1100"/>
              <a:buFont typeface="Google Sans"/>
              <a:buNone/>
            </a:pPr>
            <a:r>
              <a:t/>
            </a:r>
            <a:endParaRPr b="0" i="0" sz="1100" u="none" cap="none" strike="noStrike">
              <a:solidFill>
                <a:srgbClr val="999999"/>
              </a:solidFill>
              <a:latin typeface="Google Sans"/>
              <a:ea typeface="Google Sans"/>
              <a:cs typeface="Google Sans"/>
              <a:sym typeface="Google Sans"/>
            </a:endParaRPr>
          </a:p>
        </p:txBody>
      </p:sp>
      <p:sp>
        <p:nvSpPr>
          <p:cNvPr id="311" name="Google Shape;311;p45"/>
          <p:cNvSpPr txBox="1"/>
          <p:nvPr/>
        </p:nvSpPr>
        <p:spPr>
          <a:xfrm>
            <a:off x="1052650" y="1667563"/>
            <a:ext cx="146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UI Layer</a:t>
            </a:r>
            <a:endParaRPr sz="1200">
              <a:solidFill>
                <a:schemeClr val="dk1"/>
              </a:solidFill>
              <a:latin typeface="Google Sans Medium"/>
              <a:ea typeface="Google Sans Medium"/>
              <a:cs typeface="Google Sans Medium"/>
              <a:sym typeface="Google Sans Medium"/>
            </a:endParaRPr>
          </a:p>
        </p:txBody>
      </p:sp>
      <p:sp>
        <p:nvSpPr>
          <p:cNvPr id="312" name="Google Shape;312;p45"/>
          <p:cNvSpPr txBox="1"/>
          <p:nvPr/>
        </p:nvSpPr>
        <p:spPr>
          <a:xfrm>
            <a:off x="1035534" y="3069488"/>
            <a:ext cx="1462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Loigc</a:t>
            </a:r>
            <a:r>
              <a:rPr lang="zh-CN" sz="1200">
                <a:solidFill>
                  <a:schemeClr val="dk1"/>
                </a:solidFill>
                <a:latin typeface="Google Sans Medium"/>
                <a:ea typeface="Google Sans Medium"/>
                <a:cs typeface="Google Sans Medium"/>
                <a:sym typeface="Google Sans Medium"/>
              </a:rPr>
              <a:t> Layer</a:t>
            </a:r>
            <a:endParaRPr sz="1200">
              <a:solidFill>
                <a:schemeClr val="dk1"/>
              </a:solidFill>
              <a:latin typeface="Google Sans Medium"/>
              <a:ea typeface="Google Sans Medium"/>
              <a:cs typeface="Google Sans Medium"/>
              <a:sym typeface="Google Sans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6"/>
          <p:cNvSpPr/>
          <p:nvPr/>
        </p:nvSpPr>
        <p:spPr>
          <a:xfrm>
            <a:off x="3162961" y="447500"/>
            <a:ext cx="5541900" cy="13266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18" name="Google Shape;318;p46"/>
          <p:cNvSpPr/>
          <p:nvPr/>
        </p:nvSpPr>
        <p:spPr>
          <a:xfrm>
            <a:off x="3162961" y="1857950"/>
            <a:ext cx="5541900" cy="13266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19" name="Google Shape;319;p46"/>
          <p:cNvSpPr/>
          <p:nvPr/>
        </p:nvSpPr>
        <p:spPr>
          <a:xfrm>
            <a:off x="3162961" y="3268400"/>
            <a:ext cx="5541900" cy="13266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20" name="Google Shape;320;p46"/>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UDF </a:t>
            </a:r>
            <a:r>
              <a:rPr lang="zh-CN"/>
              <a:t>通信</a:t>
            </a:r>
            <a:endParaRPr b="1"/>
          </a:p>
        </p:txBody>
      </p:sp>
      <p:sp>
        <p:nvSpPr>
          <p:cNvPr id="321" name="Google Shape;321;p46"/>
          <p:cNvSpPr/>
          <p:nvPr/>
        </p:nvSpPr>
        <p:spPr>
          <a:xfrm>
            <a:off x="5393700" y="746862"/>
            <a:ext cx="1404600" cy="556500"/>
          </a:xfrm>
          <a:prstGeom prst="roundRect">
            <a:avLst>
              <a:gd fmla="val 13167"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l">
              <a:lnSpc>
                <a:spcPct val="90000"/>
              </a:lnSpc>
              <a:spcBef>
                <a:spcPts val="0"/>
              </a:spcBef>
              <a:spcAft>
                <a:spcPts val="0"/>
              </a:spcAft>
              <a:buClr>
                <a:srgbClr val="1A1A1A"/>
              </a:buClr>
              <a:buSzPts val="1100"/>
              <a:buFont typeface="Google Sans Medium"/>
              <a:buNone/>
            </a:pPr>
            <a:r>
              <a:rPr lang="zh-CN" sz="1100">
                <a:solidFill>
                  <a:srgbClr val="1A1A1A"/>
                </a:solidFill>
                <a:latin typeface="Google Sans Medium"/>
                <a:ea typeface="Google Sans Medium"/>
                <a:cs typeface="Google Sans Medium"/>
                <a:sym typeface="Google Sans Medium"/>
              </a:rPr>
              <a:t>Scene</a:t>
            </a:r>
            <a:endParaRPr sz="1100">
              <a:solidFill>
                <a:srgbClr val="1A1A1A"/>
              </a:solidFill>
              <a:latin typeface="Google Sans Medium"/>
              <a:ea typeface="Google Sans Medium"/>
              <a:cs typeface="Google Sans Medium"/>
              <a:sym typeface="Google Sans Medium"/>
            </a:endParaRPr>
          </a:p>
        </p:txBody>
      </p:sp>
      <p:sp>
        <p:nvSpPr>
          <p:cNvPr id="322" name="Google Shape;322;p46"/>
          <p:cNvSpPr/>
          <p:nvPr/>
        </p:nvSpPr>
        <p:spPr>
          <a:xfrm>
            <a:off x="6411315" y="873012"/>
            <a:ext cx="296700" cy="296700"/>
          </a:xfrm>
          <a:prstGeom prst="ellipse">
            <a:avLst/>
          </a:prstGeom>
          <a:solidFill>
            <a:srgbClr val="4285F4"/>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23" name="Google Shape;323;p46"/>
          <p:cNvSpPr/>
          <p:nvPr/>
        </p:nvSpPr>
        <p:spPr>
          <a:xfrm>
            <a:off x="6478957" y="936531"/>
            <a:ext cx="161352" cy="170694"/>
          </a:xfrm>
          <a:custGeom>
            <a:rect b="b" l="l" r="r" t="t"/>
            <a:pathLst>
              <a:path extrusionOk="0" h="21600" w="21600">
                <a:moveTo>
                  <a:pt x="10812" y="18792"/>
                </a:moveTo>
                <a:lnTo>
                  <a:pt x="19519" y="12204"/>
                </a:lnTo>
                <a:lnTo>
                  <a:pt x="21456" y="13675"/>
                </a:lnTo>
                <a:lnTo>
                  <a:pt x="10740" y="21600"/>
                </a:lnTo>
                <a:lnTo>
                  <a:pt x="0" y="13675"/>
                </a:lnTo>
                <a:lnTo>
                  <a:pt x="1961" y="12272"/>
                </a:lnTo>
                <a:lnTo>
                  <a:pt x="10812" y="18792"/>
                </a:lnTo>
                <a:close/>
                <a:moveTo>
                  <a:pt x="10860" y="15917"/>
                </a:moveTo>
                <a:lnTo>
                  <a:pt x="2105" y="9396"/>
                </a:lnTo>
                <a:lnTo>
                  <a:pt x="144" y="7925"/>
                </a:lnTo>
                <a:lnTo>
                  <a:pt x="10860" y="0"/>
                </a:lnTo>
                <a:lnTo>
                  <a:pt x="21600" y="7925"/>
                </a:lnTo>
                <a:lnTo>
                  <a:pt x="19639" y="9396"/>
                </a:lnTo>
                <a:lnTo>
                  <a:pt x="10860" y="15917"/>
                </a:lnTo>
                <a:close/>
              </a:path>
            </a:pathLst>
          </a:cu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999999"/>
              </a:buClr>
              <a:buSzPts val="1100"/>
              <a:buFont typeface="Google Sans"/>
              <a:buNone/>
            </a:pPr>
            <a:r>
              <a:t/>
            </a:r>
            <a:endParaRPr b="0" i="0" sz="1100" u="none" cap="none" strike="noStrike">
              <a:solidFill>
                <a:srgbClr val="999999"/>
              </a:solidFill>
              <a:latin typeface="Google Sans"/>
              <a:ea typeface="Google Sans"/>
              <a:cs typeface="Google Sans"/>
              <a:sym typeface="Google Sans"/>
            </a:endParaRPr>
          </a:p>
        </p:txBody>
      </p:sp>
      <p:sp>
        <p:nvSpPr>
          <p:cNvPr id="324" name="Google Shape;324;p46"/>
          <p:cNvSpPr/>
          <p:nvPr/>
        </p:nvSpPr>
        <p:spPr>
          <a:xfrm>
            <a:off x="5393692" y="2388587"/>
            <a:ext cx="1404600" cy="556500"/>
          </a:xfrm>
          <a:prstGeom prst="roundRect">
            <a:avLst>
              <a:gd fmla="val 13167"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l">
              <a:lnSpc>
                <a:spcPct val="90000"/>
              </a:lnSpc>
              <a:spcBef>
                <a:spcPts val="0"/>
              </a:spcBef>
              <a:spcAft>
                <a:spcPts val="0"/>
              </a:spcAft>
              <a:buClr>
                <a:srgbClr val="1A1A1A"/>
              </a:buClr>
              <a:buSzPts val="1100"/>
              <a:buFont typeface="Google Sans Medium"/>
              <a:buNone/>
            </a:pPr>
            <a:r>
              <a:rPr lang="zh-CN" sz="1100">
                <a:solidFill>
                  <a:srgbClr val="1A1A1A"/>
                </a:solidFill>
                <a:latin typeface="Google Sans Medium"/>
                <a:ea typeface="Google Sans Medium"/>
                <a:cs typeface="Google Sans Medium"/>
                <a:sym typeface="Google Sans Medium"/>
              </a:rPr>
              <a:t>Component</a:t>
            </a:r>
            <a:endParaRPr sz="1100">
              <a:solidFill>
                <a:srgbClr val="1A1A1A"/>
              </a:solidFill>
              <a:latin typeface="Google Sans Medium"/>
              <a:ea typeface="Google Sans Medium"/>
              <a:cs typeface="Google Sans Medium"/>
              <a:sym typeface="Google Sans Medium"/>
            </a:endParaRPr>
          </a:p>
        </p:txBody>
      </p:sp>
      <p:sp>
        <p:nvSpPr>
          <p:cNvPr id="325" name="Google Shape;325;p46"/>
          <p:cNvSpPr/>
          <p:nvPr/>
        </p:nvSpPr>
        <p:spPr>
          <a:xfrm>
            <a:off x="6411307" y="2514737"/>
            <a:ext cx="296700" cy="296700"/>
          </a:xfrm>
          <a:prstGeom prst="ellipse">
            <a:avLst/>
          </a:prstGeom>
          <a:solidFill>
            <a:srgbClr val="4285F4"/>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26" name="Google Shape;326;p46"/>
          <p:cNvSpPr/>
          <p:nvPr/>
        </p:nvSpPr>
        <p:spPr>
          <a:xfrm>
            <a:off x="6478950" y="2578256"/>
            <a:ext cx="161352" cy="170694"/>
          </a:xfrm>
          <a:custGeom>
            <a:rect b="b" l="l" r="r" t="t"/>
            <a:pathLst>
              <a:path extrusionOk="0" h="21600" w="21600">
                <a:moveTo>
                  <a:pt x="10812" y="18792"/>
                </a:moveTo>
                <a:lnTo>
                  <a:pt x="19519" y="12204"/>
                </a:lnTo>
                <a:lnTo>
                  <a:pt x="21456" y="13675"/>
                </a:lnTo>
                <a:lnTo>
                  <a:pt x="10740" y="21600"/>
                </a:lnTo>
                <a:lnTo>
                  <a:pt x="0" y="13675"/>
                </a:lnTo>
                <a:lnTo>
                  <a:pt x="1961" y="12272"/>
                </a:lnTo>
                <a:lnTo>
                  <a:pt x="10812" y="18792"/>
                </a:lnTo>
                <a:close/>
                <a:moveTo>
                  <a:pt x="10860" y="15917"/>
                </a:moveTo>
                <a:lnTo>
                  <a:pt x="2105" y="9396"/>
                </a:lnTo>
                <a:lnTo>
                  <a:pt x="144" y="7925"/>
                </a:lnTo>
                <a:lnTo>
                  <a:pt x="10860" y="0"/>
                </a:lnTo>
                <a:lnTo>
                  <a:pt x="21600" y="7925"/>
                </a:lnTo>
                <a:lnTo>
                  <a:pt x="19639" y="9396"/>
                </a:lnTo>
                <a:lnTo>
                  <a:pt x="10860" y="15917"/>
                </a:lnTo>
                <a:close/>
              </a:path>
            </a:pathLst>
          </a:custGeom>
          <a:solidFill>
            <a:srgbClr val="FFFFFF"/>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999999"/>
              </a:buClr>
              <a:buSzPts val="1100"/>
              <a:buFont typeface="Google Sans"/>
              <a:buNone/>
            </a:pPr>
            <a:r>
              <a:t/>
            </a:r>
            <a:endParaRPr b="0" i="0" sz="1100" u="none" cap="none" strike="noStrike">
              <a:solidFill>
                <a:srgbClr val="999999"/>
              </a:solidFill>
              <a:latin typeface="Google Sans"/>
              <a:ea typeface="Google Sans"/>
              <a:cs typeface="Google Sans"/>
              <a:sym typeface="Google Sans"/>
            </a:endParaRPr>
          </a:p>
        </p:txBody>
      </p:sp>
      <p:cxnSp>
        <p:nvCxnSpPr>
          <p:cNvPr id="327" name="Google Shape;327;p46"/>
          <p:cNvCxnSpPr>
            <a:stCxn id="324" idx="3"/>
            <a:endCxn id="328" idx="2"/>
          </p:cNvCxnSpPr>
          <p:nvPr/>
        </p:nvCxnSpPr>
        <p:spPr>
          <a:xfrm flipH="1" rot="10800000">
            <a:off x="6798292" y="1968137"/>
            <a:ext cx="898200" cy="698700"/>
          </a:xfrm>
          <a:prstGeom prst="bentConnector2">
            <a:avLst/>
          </a:prstGeom>
          <a:noFill/>
          <a:ln cap="flat" cmpd="sng" w="19050">
            <a:solidFill>
              <a:schemeClr val="accent1"/>
            </a:solidFill>
            <a:prstDash val="solid"/>
            <a:miter lim="8000"/>
            <a:headEnd len="sm" w="sm" type="none"/>
            <a:tailEnd len="med" w="med" type="triangle"/>
          </a:ln>
        </p:spPr>
      </p:cxnSp>
      <p:cxnSp>
        <p:nvCxnSpPr>
          <p:cNvPr id="329" name="Google Shape;329;p46"/>
          <p:cNvCxnSpPr>
            <a:stCxn id="321" idx="1"/>
            <a:endCxn id="330" idx="0"/>
          </p:cNvCxnSpPr>
          <p:nvPr/>
        </p:nvCxnSpPr>
        <p:spPr>
          <a:xfrm flipH="1">
            <a:off x="4451100" y="1025112"/>
            <a:ext cx="942600" cy="678900"/>
          </a:xfrm>
          <a:prstGeom prst="bentConnector2">
            <a:avLst/>
          </a:prstGeom>
          <a:noFill/>
          <a:ln cap="flat" cmpd="sng" w="19050">
            <a:solidFill>
              <a:schemeClr val="accent1"/>
            </a:solidFill>
            <a:prstDash val="solid"/>
            <a:miter lim="8000"/>
            <a:headEnd len="sm" w="sm" type="none"/>
            <a:tailEnd len="med" w="med" type="triangle"/>
          </a:ln>
        </p:spPr>
      </p:cxnSp>
      <p:sp>
        <p:nvSpPr>
          <p:cNvPr id="328" name="Google Shape;328;p46"/>
          <p:cNvSpPr/>
          <p:nvPr/>
        </p:nvSpPr>
        <p:spPr>
          <a:xfrm>
            <a:off x="7176323" y="1684619"/>
            <a:ext cx="1040100" cy="283500"/>
          </a:xfrm>
          <a:prstGeom prst="roundRect">
            <a:avLst>
              <a:gd fmla="val 50000" name="adj"/>
            </a:avLst>
          </a:prstGeom>
          <a:solidFill>
            <a:schemeClr val="accent1"/>
          </a:solidFill>
          <a:ln cap="flat" cmpd="sng" w="19050">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80868B"/>
              </a:buClr>
              <a:buSzPts val="1100"/>
              <a:buFont typeface="Google Sans Medium"/>
              <a:buNone/>
            </a:pPr>
            <a:r>
              <a:rPr lang="zh-CN" sz="1100">
                <a:solidFill>
                  <a:schemeClr val="lt1"/>
                </a:solidFill>
                <a:latin typeface="Google Sans Medium"/>
                <a:ea typeface="Google Sans Medium"/>
                <a:cs typeface="Google Sans Medium"/>
                <a:sym typeface="Google Sans Medium"/>
              </a:rPr>
              <a:t>UIState</a:t>
            </a:r>
            <a:endParaRPr sz="500">
              <a:solidFill>
                <a:schemeClr val="lt1"/>
              </a:solidFill>
            </a:endParaRPr>
          </a:p>
        </p:txBody>
      </p:sp>
      <p:sp>
        <p:nvSpPr>
          <p:cNvPr id="330" name="Google Shape;330;p46"/>
          <p:cNvSpPr/>
          <p:nvPr/>
        </p:nvSpPr>
        <p:spPr>
          <a:xfrm>
            <a:off x="3931098" y="1704150"/>
            <a:ext cx="1040100" cy="283500"/>
          </a:xfrm>
          <a:prstGeom prst="roundRect">
            <a:avLst>
              <a:gd fmla="val 50000" name="adj"/>
            </a:avLst>
          </a:prstGeom>
          <a:solidFill>
            <a:schemeClr val="accent1"/>
          </a:solidFill>
          <a:ln cap="flat" cmpd="sng" w="19050">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80868B"/>
              </a:buClr>
              <a:buSzPts val="1100"/>
              <a:buFont typeface="Google Sans Medium"/>
              <a:buNone/>
            </a:pPr>
            <a:r>
              <a:rPr lang="zh-CN" sz="1100">
                <a:solidFill>
                  <a:schemeClr val="lt1"/>
                </a:solidFill>
                <a:latin typeface="Google Sans Medium"/>
                <a:ea typeface="Google Sans Medium"/>
                <a:cs typeface="Google Sans Medium"/>
                <a:sym typeface="Google Sans Medium"/>
              </a:rPr>
              <a:t>UIAction</a:t>
            </a:r>
            <a:endParaRPr sz="500">
              <a:solidFill>
                <a:schemeClr val="lt1"/>
              </a:solidFill>
            </a:endParaRPr>
          </a:p>
        </p:txBody>
      </p:sp>
      <p:cxnSp>
        <p:nvCxnSpPr>
          <p:cNvPr id="331" name="Google Shape;331;p46"/>
          <p:cNvCxnSpPr>
            <a:stCxn id="328" idx="0"/>
            <a:endCxn id="321" idx="3"/>
          </p:cNvCxnSpPr>
          <p:nvPr/>
        </p:nvCxnSpPr>
        <p:spPr>
          <a:xfrm flipH="1" rot="5400000">
            <a:off x="6917573" y="905819"/>
            <a:ext cx="659400" cy="898200"/>
          </a:xfrm>
          <a:prstGeom prst="bentConnector2">
            <a:avLst/>
          </a:prstGeom>
          <a:noFill/>
          <a:ln cap="flat" cmpd="sng" w="19050">
            <a:solidFill>
              <a:schemeClr val="accent1"/>
            </a:solidFill>
            <a:prstDash val="solid"/>
            <a:miter lim="8000"/>
            <a:headEnd len="sm" w="sm" type="none"/>
            <a:tailEnd len="med" w="med" type="triangle"/>
          </a:ln>
        </p:spPr>
      </p:cxnSp>
      <p:cxnSp>
        <p:nvCxnSpPr>
          <p:cNvPr id="332" name="Google Shape;332;p46"/>
          <p:cNvCxnSpPr>
            <a:stCxn id="330" idx="2"/>
            <a:endCxn id="324" idx="1"/>
          </p:cNvCxnSpPr>
          <p:nvPr/>
        </p:nvCxnSpPr>
        <p:spPr>
          <a:xfrm flipH="1" rot="-5400000">
            <a:off x="4582848" y="1855950"/>
            <a:ext cx="679200" cy="942600"/>
          </a:xfrm>
          <a:prstGeom prst="bentConnector2">
            <a:avLst/>
          </a:prstGeom>
          <a:noFill/>
          <a:ln cap="flat" cmpd="sng" w="19050">
            <a:solidFill>
              <a:schemeClr val="accent1"/>
            </a:solidFill>
            <a:prstDash val="solid"/>
            <a:miter lim="8000"/>
            <a:headEnd len="sm" w="sm" type="none"/>
            <a:tailEnd len="med" w="med" type="triangle"/>
          </a:ln>
        </p:spPr>
      </p:cxnSp>
      <p:sp>
        <p:nvSpPr>
          <p:cNvPr id="333" name="Google Shape;333;p46"/>
          <p:cNvSpPr/>
          <p:nvPr/>
        </p:nvSpPr>
        <p:spPr>
          <a:xfrm>
            <a:off x="5127525" y="3704900"/>
            <a:ext cx="1934100" cy="556500"/>
          </a:xfrm>
          <a:prstGeom prst="roundRect">
            <a:avLst>
              <a:gd fmla="val 13167" name="adj"/>
            </a:avLst>
          </a:prstGeom>
          <a:solidFill>
            <a:srgbClr val="FFFFFF"/>
          </a:solidFill>
          <a:ln>
            <a:noFill/>
          </a:ln>
          <a:effectLst>
            <a:outerShdw blurRad="127000" rotWithShape="0">
              <a:srgbClr val="000000">
                <a:alpha val="29800"/>
              </a:srgbClr>
            </a:outerShdw>
          </a:effectLst>
        </p:spPr>
        <p:txBody>
          <a:bodyPr anchorCtr="0" anchor="ctr" bIns="85725" lIns="85725" spcFirstLastPara="1" rIns="85725" wrap="square" tIns="85725">
            <a:noAutofit/>
          </a:bodyPr>
          <a:lstStyle/>
          <a:p>
            <a:pPr indent="0" lvl="0" marL="0" marR="0" rtl="0" algn="ctr">
              <a:lnSpc>
                <a:spcPct val="100000"/>
              </a:lnSpc>
              <a:spcBef>
                <a:spcPts val="0"/>
              </a:spcBef>
              <a:spcAft>
                <a:spcPts val="0"/>
              </a:spcAft>
              <a:buClr>
                <a:srgbClr val="80868B"/>
              </a:buClr>
              <a:buSzPts val="1100"/>
              <a:buFont typeface="Google Sans Medium"/>
              <a:buNone/>
            </a:pPr>
            <a:r>
              <a:rPr lang="zh-CN" sz="1100">
                <a:solidFill>
                  <a:schemeClr val="dk1"/>
                </a:solidFill>
                <a:latin typeface="Google Sans Medium"/>
                <a:ea typeface="Google Sans Medium"/>
                <a:cs typeface="Google Sans Medium"/>
                <a:sym typeface="Google Sans Medium"/>
              </a:rPr>
              <a:t>Domain Model</a:t>
            </a:r>
            <a:endParaRPr sz="1100">
              <a:solidFill>
                <a:schemeClr val="dk1"/>
              </a:solidFill>
              <a:latin typeface="Google Sans Medium"/>
              <a:ea typeface="Google Sans Medium"/>
              <a:cs typeface="Google Sans Medium"/>
              <a:sym typeface="Google Sans Medium"/>
            </a:endParaRPr>
          </a:p>
        </p:txBody>
      </p:sp>
      <p:cxnSp>
        <p:nvCxnSpPr>
          <p:cNvPr id="334" name="Google Shape;334;p46"/>
          <p:cNvCxnSpPr>
            <a:stCxn id="324" idx="2"/>
            <a:endCxn id="333" idx="0"/>
          </p:cNvCxnSpPr>
          <p:nvPr/>
        </p:nvCxnSpPr>
        <p:spPr>
          <a:xfrm rot="5400000">
            <a:off x="5715292" y="3324287"/>
            <a:ext cx="759900" cy="1500"/>
          </a:xfrm>
          <a:prstGeom prst="bentConnector3">
            <a:avLst>
              <a:gd fmla="val 49994" name="adj1"/>
            </a:avLst>
          </a:prstGeom>
          <a:noFill/>
          <a:ln cap="flat" cmpd="sng" w="19050">
            <a:solidFill>
              <a:schemeClr val="accent1"/>
            </a:solidFill>
            <a:prstDash val="solid"/>
            <a:miter lim="8000"/>
            <a:headEnd len="sm" w="sm" type="none"/>
            <a:tailEnd len="med" w="med" type="triangle"/>
          </a:ln>
        </p:spPr>
      </p:cxnSp>
      <p:sp>
        <p:nvSpPr>
          <p:cNvPr id="335" name="Google Shape;335;p46"/>
          <p:cNvSpPr txBox="1"/>
          <p:nvPr/>
        </p:nvSpPr>
        <p:spPr>
          <a:xfrm>
            <a:off x="3239161" y="555588"/>
            <a:ext cx="13887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UI </a:t>
            </a:r>
            <a:endParaRPr sz="1200">
              <a:solidFill>
                <a:schemeClr val="dk1"/>
              </a:solidFill>
              <a:latin typeface="Google Sans Medium"/>
              <a:ea typeface="Google Sans Medium"/>
              <a:cs typeface="Google Sans Medium"/>
              <a:sym typeface="Google Sans Medium"/>
            </a:endParaRPr>
          </a:p>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Layer</a:t>
            </a:r>
            <a:endParaRPr sz="1200">
              <a:solidFill>
                <a:schemeClr val="dk1"/>
              </a:solidFill>
              <a:latin typeface="Google Sans Medium"/>
              <a:ea typeface="Google Sans Medium"/>
              <a:cs typeface="Google Sans Medium"/>
              <a:sym typeface="Google Sans Medium"/>
            </a:endParaRPr>
          </a:p>
        </p:txBody>
      </p:sp>
      <p:sp>
        <p:nvSpPr>
          <p:cNvPr id="336" name="Google Shape;336;p46"/>
          <p:cNvSpPr txBox="1"/>
          <p:nvPr/>
        </p:nvSpPr>
        <p:spPr>
          <a:xfrm>
            <a:off x="3208825" y="1911988"/>
            <a:ext cx="13887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Logic</a:t>
            </a:r>
            <a:r>
              <a:rPr lang="zh-CN" sz="1200">
                <a:solidFill>
                  <a:schemeClr val="dk1"/>
                </a:solidFill>
                <a:latin typeface="Google Sans Medium"/>
                <a:ea typeface="Google Sans Medium"/>
                <a:cs typeface="Google Sans Medium"/>
                <a:sym typeface="Google Sans Medium"/>
              </a:rPr>
              <a:t> </a:t>
            </a:r>
            <a:endParaRPr sz="1200">
              <a:solidFill>
                <a:schemeClr val="dk1"/>
              </a:solidFill>
              <a:latin typeface="Google Sans Medium"/>
              <a:ea typeface="Google Sans Medium"/>
              <a:cs typeface="Google Sans Medium"/>
              <a:sym typeface="Google Sans Medium"/>
            </a:endParaRPr>
          </a:p>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Layer</a:t>
            </a:r>
            <a:endParaRPr sz="1200">
              <a:solidFill>
                <a:schemeClr val="dk1"/>
              </a:solidFill>
              <a:latin typeface="Google Sans Medium"/>
              <a:ea typeface="Google Sans Medium"/>
              <a:cs typeface="Google Sans Medium"/>
              <a:sym typeface="Google Sans Medium"/>
            </a:endParaRPr>
          </a:p>
        </p:txBody>
      </p:sp>
      <p:sp>
        <p:nvSpPr>
          <p:cNvPr id="337" name="Google Shape;337;p46"/>
          <p:cNvSpPr txBox="1"/>
          <p:nvPr/>
        </p:nvSpPr>
        <p:spPr>
          <a:xfrm>
            <a:off x="3225124" y="3338488"/>
            <a:ext cx="13887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Domain</a:t>
            </a:r>
            <a:r>
              <a:rPr lang="zh-CN" sz="1200">
                <a:solidFill>
                  <a:schemeClr val="dk1"/>
                </a:solidFill>
                <a:latin typeface="Google Sans Medium"/>
                <a:ea typeface="Google Sans Medium"/>
                <a:cs typeface="Google Sans Medium"/>
                <a:sym typeface="Google Sans Medium"/>
              </a:rPr>
              <a:t> </a:t>
            </a:r>
            <a:endParaRPr sz="1200">
              <a:solidFill>
                <a:schemeClr val="dk1"/>
              </a:solidFill>
              <a:latin typeface="Google Sans Medium"/>
              <a:ea typeface="Google Sans Medium"/>
              <a:cs typeface="Google Sans Medium"/>
              <a:sym typeface="Google Sans Medium"/>
            </a:endParaRPr>
          </a:p>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Layer</a:t>
            </a:r>
            <a:endParaRPr sz="1200">
              <a:solidFill>
                <a:schemeClr val="dk1"/>
              </a:solidFill>
              <a:latin typeface="Google Sans Medium"/>
              <a:ea typeface="Google Sans Medium"/>
              <a:cs typeface="Google Sans Medium"/>
              <a:sym typeface="Google Sans Medium"/>
            </a:endParaRPr>
          </a:p>
        </p:txBody>
      </p:sp>
      <p:sp>
        <p:nvSpPr>
          <p:cNvPr id="338" name="Google Shape;338;p46"/>
          <p:cNvSpPr txBox="1"/>
          <p:nvPr>
            <p:ph idx="1" type="body"/>
          </p:nvPr>
        </p:nvSpPr>
        <p:spPr>
          <a:xfrm>
            <a:off x="311700" y="1389600"/>
            <a:ext cx="2595000" cy="3179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i="1" lang="zh-CN" sz="1200">
                <a:solidFill>
                  <a:schemeClr val="dk2"/>
                </a:solidFill>
                <a:highlight>
                  <a:srgbClr val="FFFFFF"/>
                </a:highlight>
                <a:latin typeface="Arial"/>
                <a:ea typeface="Arial"/>
                <a:cs typeface="Arial"/>
                <a:sym typeface="Arial"/>
              </a:rPr>
              <a:t>“ A unidirectional data flow (UDF) is a design pattern where state flows down and events flow up. By following unidirectional data flow, you can decouple composables that display state in the UI from the parts of your app that store and change state. ” </a:t>
            </a:r>
            <a:endParaRPr i="1" sz="1200">
              <a:solidFill>
                <a:schemeClr val="dk2"/>
              </a:solidFill>
              <a:highlight>
                <a:srgbClr val="FFFFFF"/>
              </a:highlight>
              <a:latin typeface="Arial"/>
              <a:ea typeface="Arial"/>
              <a:cs typeface="Arial"/>
              <a:sym typeface="Arial"/>
            </a:endParaRPr>
          </a:p>
          <a:p>
            <a:pPr indent="0" lvl="0" marL="0" rtl="0" algn="l">
              <a:spcBef>
                <a:spcPts val="1200"/>
              </a:spcBef>
              <a:spcAft>
                <a:spcPts val="0"/>
              </a:spcAft>
              <a:buNone/>
            </a:pPr>
            <a:r>
              <a:rPr lang="zh-CN" sz="1000">
                <a:solidFill>
                  <a:srgbClr val="202124"/>
                </a:solidFill>
                <a:highlight>
                  <a:srgbClr val="FFFFFF"/>
                </a:highlight>
                <a:latin typeface="Arial"/>
                <a:ea typeface="Arial"/>
                <a:cs typeface="Arial"/>
                <a:sym typeface="Arial"/>
              </a:rPr>
              <a:t>https://developer.android.com/jetpack/compose/architecture#udf</a:t>
            </a:r>
            <a:endParaRPr sz="1000">
              <a:solidFill>
                <a:srgbClr val="202124"/>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sz="1200">
              <a:solidFill>
                <a:srgbClr val="202124"/>
              </a:solidFill>
              <a:highlight>
                <a:srgbClr val="FFFFFF"/>
              </a:highlight>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7"/>
          <p:cNvSpPr txBox="1"/>
          <p:nvPr/>
        </p:nvSpPr>
        <p:spPr>
          <a:xfrm>
            <a:off x="73725" y="453475"/>
            <a:ext cx="5003100" cy="4746600"/>
          </a:xfrm>
          <a:prstGeom prst="rect">
            <a:avLst/>
          </a:prstGeom>
          <a:noFill/>
          <a:ln>
            <a:noFill/>
          </a:ln>
        </p:spPr>
        <p:txBody>
          <a:bodyPr anchorCtr="0" anchor="t" bIns="91425" lIns="91425" spcFirstLastPara="1" rIns="91425" wrap="square" tIns="91425">
            <a:noAutofit/>
          </a:bodyPr>
          <a:lstStyle/>
          <a:p>
            <a:pPr indent="-293900" lvl="0" marL="460800" rtl="0" algn="l">
              <a:lnSpc>
                <a:spcPct val="150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MyComponent(</a:t>
            </a:r>
            <a:r>
              <a:rPr lang="zh-CN" sz="1000">
                <a:solidFill>
                  <a:srgbClr val="3F51B5"/>
                </a:solidFill>
                <a:latin typeface="Roboto Mono"/>
                <a:ea typeface="Roboto Mono"/>
                <a:cs typeface="Roboto Mono"/>
                <a:sym typeface="Roboto Mono"/>
              </a:rPr>
              <a:t>private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parentScene: GroupScene)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UIComponent&lt;MySceneStates, MySceneActions&gt;()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D81B60"/>
                </a:solidFill>
                <a:latin typeface="Roboto Mono"/>
                <a:ea typeface="Roboto Mono"/>
                <a:cs typeface="Roboto Mono"/>
                <a:sym typeface="Roboto Mono"/>
              </a:rPr>
              <a:t>//</a:t>
            </a:r>
            <a:r>
              <a:rPr lang="zh-CN" sz="1000">
                <a:solidFill>
                  <a:srgbClr val="D81B60"/>
                </a:solidFill>
                <a:latin typeface="Roboto Mono"/>
                <a:ea typeface="Roboto Mono"/>
                <a:cs typeface="Roboto Mono"/>
                <a:sym typeface="Roboto Mono"/>
              </a:rPr>
              <a:t>构建</a:t>
            </a:r>
            <a:r>
              <a:rPr lang="zh-CN" sz="1000">
                <a:solidFill>
                  <a:srgbClr val="D81B60"/>
                </a:solidFill>
                <a:latin typeface="Roboto Mono"/>
                <a:ea typeface="Roboto Mono"/>
                <a:cs typeface="Roboto Mono"/>
                <a:sym typeface="Roboto Mono"/>
              </a:rPr>
              <a:t> UI </a:t>
            </a:r>
            <a:r>
              <a:rPr lang="zh-CN" sz="1000">
                <a:solidFill>
                  <a:srgbClr val="D81B60"/>
                </a:solidFill>
                <a:latin typeface="Roboto Mono"/>
                <a:ea typeface="Roboto Mono"/>
                <a:cs typeface="Roboto Mono"/>
                <a:sym typeface="Roboto Mono"/>
              </a:rPr>
              <a:t>初始</a:t>
            </a:r>
            <a:r>
              <a:rPr lang="zh-CN" sz="1000">
                <a:solidFill>
                  <a:srgbClr val="D81B60"/>
                </a:solidFill>
                <a:latin typeface="Roboto Mono"/>
                <a:ea typeface="Roboto Mono"/>
                <a:cs typeface="Roboto Mono"/>
                <a:sym typeface="Roboto Mono"/>
              </a:rPr>
              <a:t>状态</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override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defaultStates =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MySceneStates(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name = </a:t>
            </a:r>
            <a:r>
              <a:rPr lang="zh-CN" sz="1000">
                <a:solidFill>
                  <a:srgbClr val="388E3C"/>
                </a:solidFill>
                <a:latin typeface="Roboto Mono"/>
                <a:ea typeface="Roboto Mono"/>
                <a:cs typeface="Roboto Mono"/>
                <a:sym typeface="Roboto Mono"/>
              </a:rPr>
              <a:t>"default"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D81B60"/>
                </a:solidFill>
                <a:latin typeface="Roboto Mono"/>
                <a:ea typeface="Roboto Mono"/>
                <a:cs typeface="Roboto Mono"/>
                <a:sym typeface="Roboto Mono"/>
              </a:rPr>
              <a:t>//</a:t>
            </a:r>
            <a:r>
              <a:rPr lang="zh-CN" sz="1000">
                <a:solidFill>
                  <a:srgbClr val="D81B60"/>
                </a:solidFill>
                <a:latin typeface="Roboto Mono"/>
                <a:ea typeface="Roboto Mono"/>
                <a:cs typeface="Roboto Mono"/>
                <a:sym typeface="Roboto Mono"/>
              </a:rPr>
              <a:t>响应 UI 事件</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override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sceneActions =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MySceneActions(</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onButtonClicked = </a:t>
            </a:r>
            <a:r>
              <a:rPr lang="zh-CN" sz="1000">
                <a:solidFill>
                  <a:srgbClr val="3F51B5"/>
                </a:solidFill>
                <a:latin typeface="Roboto Mono"/>
                <a:ea typeface="Roboto Mono"/>
                <a:cs typeface="Roboto Mono"/>
                <a:sym typeface="Roboto Mono"/>
              </a:rPr>
              <a:t>this</a:t>
            </a:r>
            <a:r>
              <a:rPr lang="zh-CN" sz="1000">
                <a:solidFill>
                  <a:srgbClr val="37474F"/>
                </a:solidFill>
                <a:latin typeface="Roboto Mono"/>
                <a:ea typeface="Roboto Mono"/>
                <a:cs typeface="Roboto Mono"/>
                <a:sym typeface="Roboto Mono"/>
              </a:rPr>
              <a:t>::onButtonClicked,</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a:t>
            </a:r>
            <a:endParaRPr sz="1000">
              <a:solidFill>
                <a:srgbClr val="3F51B5"/>
              </a:solidFill>
              <a:latin typeface="Roboto Mono"/>
              <a:ea typeface="Roboto Mono"/>
              <a:cs typeface="Roboto Mono"/>
              <a:sym typeface="Roboto Mono"/>
            </a:endParaRPr>
          </a:p>
        </p:txBody>
      </p:sp>
      <p:sp>
        <p:nvSpPr>
          <p:cNvPr id="344" name="Google Shape;344;p47"/>
          <p:cNvSpPr txBox="1"/>
          <p:nvPr/>
        </p:nvSpPr>
        <p:spPr>
          <a:xfrm>
            <a:off x="5756850" y="310950"/>
            <a:ext cx="3588600" cy="2753400"/>
          </a:xfrm>
          <a:prstGeom prst="rect">
            <a:avLst/>
          </a:prstGeom>
          <a:noFill/>
          <a:ln>
            <a:noFill/>
          </a:ln>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data</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MySceneStates(</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name: String</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data</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MySceneActions(</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onButtonClicked: () -&gt; Unit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a:t>
            </a:r>
            <a:endParaRPr sz="1000">
              <a:solidFill>
                <a:srgbClr val="3F51B5"/>
              </a:solidFill>
              <a:latin typeface="Roboto Mono"/>
              <a:ea typeface="Roboto Mono"/>
              <a:cs typeface="Roboto Mono"/>
              <a:sym typeface="Roboto Mono"/>
            </a:endParaRPr>
          </a:p>
        </p:txBody>
      </p:sp>
      <p:sp>
        <p:nvSpPr>
          <p:cNvPr id="345" name="Google Shape;345;p47"/>
          <p:cNvSpPr txBox="1"/>
          <p:nvPr/>
        </p:nvSpPr>
        <p:spPr>
          <a:xfrm>
            <a:off x="5730450" y="2501550"/>
            <a:ext cx="3339600" cy="2513700"/>
          </a:xfrm>
          <a:prstGeom prst="rect">
            <a:avLst/>
          </a:prstGeom>
          <a:noFill/>
          <a:ln>
            <a:noFill/>
          </a:ln>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private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fun</a:t>
            </a:r>
            <a:r>
              <a:rPr lang="zh-CN" sz="1000">
                <a:solidFill>
                  <a:srgbClr val="37474F"/>
                </a:solidFill>
                <a:latin typeface="Roboto Mono"/>
                <a:ea typeface="Roboto Mono"/>
                <a:cs typeface="Roboto Mono"/>
                <a:sym typeface="Roboto Mono"/>
              </a:rPr>
              <a:t> onButtonClicked()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setState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D81B60"/>
                </a:solidFill>
                <a:latin typeface="Roboto Mono"/>
                <a:ea typeface="Roboto Mono"/>
                <a:cs typeface="Roboto Mono"/>
                <a:sym typeface="Roboto Mono"/>
              </a:rPr>
              <a:t>        //this: MySceneStates</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copy(name = </a:t>
            </a:r>
            <a:r>
              <a:rPr lang="zh-CN" sz="1000">
                <a:solidFill>
                  <a:srgbClr val="388E3C"/>
                </a:solidFill>
                <a:latin typeface="Roboto Mono"/>
                <a:ea typeface="Roboto Mono"/>
                <a:cs typeface="Roboto Mono"/>
                <a:sym typeface="Roboto Mono"/>
              </a:rPr>
              <a:t>"newValue"</a:t>
            </a: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00">
              <a:solidFill>
                <a:srgbClr val="3F51B5"/>
              </a:solidFill>
              <a:latin typeface="Roboto Mono"/>
              <a:ea typeface="Roboto Mono"/>
              <a:cs typeface="Roboto Mono"/>
              <a:sym typeface="Roboto Mono"/>
            </a:endParaRPr>
          </a:p>
        </p:txBody>
      </p:sp>
      <p:cxnSp>
        <p:nvCxnSpPr>
          <p:cNvPr id="346" name="Google Shape;346;p47"/>
          <p:cNvCxnSpPr/>
          <p:nvPr/>
        </p:nvCxnSpPr>
        <p:spPr>
          <a:xfrm flipH="1" rot="10800000">
            <a:off x="4845775" y="3589566"/>
            <a:ext cx="772800" cy="8400"/>
          </a:xfrm>
          <a:prstGeom prst="straightConnector1">
            <a:avLst/>
          </a:prstGeom>
          <a:noFill/>
          <a:ln cap="flat" cmpd="sng" w="9525">
            <a:solidFill>
              <a:schemeClr val="dk2"/>
            </a:solidFill>
            <a:prstDash val="solid"/>
            <a:round/>
            <a:headEnd len="med" w="med" type="none"/>
            <a:tailEnd len="med" w="med" type="triangle"/>
          </a:ln>
        </p:spPr>
      </p:cxnSp>
      <p:cxnSp>
        <p:nvCxnSpPr>
          <p:cNvPr id="347" name="Google Shape;347;p47"/>
          <p:cNvCxnSpPr/>
          <p:nvPr/>
        </p:nvCxnSpPr>
        <p:spPr>
          <a:xfrm flipH="1" rot="10800000">
            <a:off x="4903950" y="880697"/>
            <a:ext cx="716100" cy="8400"/>
          </a:xfrm>
          <a:prstGeom prst="straightConnector1">
            <a:avLst/>
          </a:prstGeom>
          <a:noFill/>
          <a:ln cap="flat" cmpd="sng" w="9525">
            <a:solidFill>
              <a:schemeClr val="dk2"/>
            </a:solidFill>
            <a:prstDash val="solid"/>
            <a:round/>
            <a:headEnd len="med" w="med" type="none"/>
            <a:tailEnd len="med" w="med" type="triangle"/>
          </a:ln>
        </p:spPr>
      </p:cxnSp>
      <p:sp>
        <p:nvSpPr>
          <p:cNvPr id="348" name="Google Shape;348;p47"/>
          <p:cNvSpPr/>
          <p:nvPr/>
        </p:nvSpPr>
        <p:spPr>
          <a:xfrm>
            <a:off x="6511950" y="4050750"/>
            <a:ext cx="2370900" cy="343200"/>
          </a:xfrm>
          <a:prstGeom prst="wedgeRectCallout">
            <a:avLst>
              <a:gd fmla="val -33332" name="adj1"/>
              <a:gd fmla="val -108115"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rgbClr val="80868B"/>
                </a:solidFill>
                <a:latin typeface="Google Sans"/>
                <a:ea typeface="Google Sans"/>
                <a:cs typeface="Google Sans"/>
                <a:sym typeface="Google Sans"/>
              </a:rPr>
              <a:t>https://github.com/airbnb/mavericks</a:t>
            </a:r>
            <a:endParaRPr sz="1000">
              <a:latin typeface="Roboto Mono Light"/>
              <a:ea typeface="Roboto Mono Light"/>
              <a:cs typeface="Roboto Mono Light"/>
              <a:sym typeface="Roboto Mono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8"/>
          <p:cNvSpPr txBox="1"/>
          <p:nvPr/>
        </p:nvSpPr>
        <p:spPr>
          <a:xfrm>
            <a:off x="524825" y="360175"/>
            <a:ext cx="7098600" cy="3926100"/>
          </a:xfrm>
          <a:prstGeom prst="rect">
            <a:avLst/>
          </a:prstGeom>
          <a:noFill/>
          <a:ln>
            <a:noFill/>
          </a:ln>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MyScene : UIScene&lt;MySceneStates, MySceneActions&gt;()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private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lateinit</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var</a:t>
            </a:r>
            <a:r>
              <a:rPr lang="zh-CN" sz="1000">
                <a:solidFill>
                  <a:srgbClr val="37474F"/>
                </a:solidFill>
                <a:latin typeface="Roboto Mono"/>
                <a:ea typeface="Roboto Mono"/>
                <a:cs typeface="Roboto Mono"/>
                <a:sym typeface="Roboto Mono"/>
              </a:rPr>
              <a:t> textView: TextView</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private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lateinit</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var</a:t>
            </a:r>
            <a:r>
              <a:rPr lang="zh-CN" sz="1000">
                <a:solidFill>
                  <a:srgbClr val="37474F"/>
                </a:solidFill>
                <a:latin typeface="Roboto Mono"/>
                <a:ea typeface="Roboto Mono"/>
                <a:cs typeface="Roboto Mono"/>
                <a:sym typeface="Roboto Mono"/>
              </a:rPr>
              <a:t> button: Button</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override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fun</a:t>
            </a:r>
            <a:r>
              <a:rPr lang="zh-CN" sz="1000">
                <a:solidFill>
                  <a:srgbClr val="37474F"/>
                </a:solidFill>
                <a:latin typeface="Roboto Mono"/>
                <a:ea typeface="Roboto Mono"/>
                <a:cs typeface="Roboto Mono"/>
                <a:sym typeface="Roboto Mono"/>
              </a:rPr>
              <a:t> onActivityCreated(savedInstanceState: Bundle?)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super</a:t>
            </a:r>
            <a:r>
              <a:rPr lang="zh-CN" sz="1000">
                <a:solidFill>
                  <a:srgbClr val="37474F"/>
                </a:solidFill>
                <a:latin typeface="Roboto Mono"/>
                <a:ea typeface="Roboto Mono"/>
                <a:cs typeface="Roboto Mono"/>
                <a:sym typeface="Roboto Mono"/>
              </a:rPr>
              <a:t>.onActivityCreated(savedInstanceState)</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D81B60"/>
                </a:solidFill>
                <a:latin typeface="Roboto Mono"/>
                <a:ea typeface="Roboto Mono"/>
                <a:cs typeface="Roboto Mono"/>
                <a:sym typeface="Roboto Mono"/>
              </a:rPr>
              <a:t>//observe state change</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uiStates.observe(MySceneStates::name)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textView.text = it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button.setOnClickListener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uiActions.onButtonClicked()</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D81B60"/>
                </a:solidFill>
                <a:latin typeface="Roboto Mono"/>
                <a:ea typeface="Roboto Mono"/>
                <a:cs typeface="Roboto Mono"/>
                <a:sym typeface="Roboto Mono"/>
              </a:rPr>
              <a:t>//read state value</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name = uiStates.value.name</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00">
              <a:solidFill>
                <a:srgbClr val="3F51B5"/>
              </a:solidFill>
              <a:latin typeface="Roboto Mono"/>
              <a:ea typeface="Roboto Mono"/>
              <a:cs typeface="Roboto Mono"/>
              <a:sym typeface="Roboto Mon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9"/>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DSL </a:t>
            </a:r>
            <a:r>
              <a:rPr lang="zh-CN"/>
              <a:t>组装 Component</a:t>
            </a:r>
            <a:endParaRPr b="1"/>
          </a:p>
        </p:txBody>
      </p:sp>
      <p:sp>
        <p:nvSpPr>
          <p:cNvPr id="359" name="Google Shape;359;p49"/>
          <p:cNvSpPr txBox="1"/>
          <p:nvPr/>
        </p:nvSpPr>
        <p:spPr>
          <a:xfrm>
            <a:off x="235500" y="1467300"/>
            <a:ext cx="7217700" cy="2513700"/>
          </a:xfrm>
          <a:prstGeom prst="rect">
            <a:avLst/>
          </a:prstGeom>
          <a:noFill/>
          <a:ln>
            <a:noFill/>
          </a:ln>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ComponentActivity : AppCompatActivity()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override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fun</a:t>
            </a:r>
            <a:r>
              <a:rPr lang="zh-CN" sz="1000">
                <a:solidFill>
                  <a:srgbClr val="37474F"/>
                </a:solidFill>
                <a:latin typeface="Roboto Mono"/>
                <a:ea typeface="Roboto Mono"/>
                <a:cs typeface="Roboto Mono"/>
                <a:sym typeface="Roboto Mono"/>
              </a:rPr>
              <a:t> onCreate(savedInstanceState: Bundle?)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super</a:t>
            </a:r>
            <a:r>
              <a:rPr lang="zh-CN" sz="1000">
                <a:solidFill>
                  <a:srgbClr val="37474F"/>
                </a:solidFill>
                <a:latin typeface="Roboto Mono"/>
                <a:ea typeface="Roboto Mono"/>
                <a:cs typeface="Roboto Mono"/>
                <a:sym typeface="Roboto Mono"/>
              </a:rPr>
              <a:t>.onCreate(savedInstanceState)</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components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D81B60"/>
                </a:solidFill>
                <a:latin typeface="Roboto Mono"/>
                <a:ea typeface="Roboto Mono"/>
                <a:cs typeface="Roboto Mono"/>
                <a:sym typeface="Roboto Mono"/>
              </a:rPr>
              <a:t>//registe components using DSL</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component { ToolbarComponent(...)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component { FilterPanelComponent(...)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component { BeautyPanelComponent(...)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a:t>
            </a:r>
            <a:endParaRPr sz="1000">
              <a:solidFill>
                <a:srgbClr val="3F51B5"/>
              </a:solidFill>
              <a:latin typeface="Roboto Mono"/>
              <a:ea typeface="Roboto Mono"/>
              <a:cs typeface="Roboto Mono"/>
              <a:sym typeface="Roboto Mon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0"/>
          <p:cNvSpPr/>
          <p:nvPr/>
        </p:nvSpPr>
        <p:spPr>
          <a:xfrm>
            <a:off x="717275" y="4104300"/>
            <a:ext cx="7729800" cy="287100"/>
          </a:xfrm>
          <a:prstGeom prst="rightArrow">
            <a:avLst>
              <a:gd fmla="val 93737" name="adj1"/>
              <a:gd fmla="val 48096" name="adj2"/>
            </a:avLst>
          </a:prstGeom>
          <a:solidFill>
            <a:srgbClr val="4285F4"/>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65" name="Google Shape;365;p50"/>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Component </a:t>
            </a:r>
            <a:r>
              <a:rPr lang="zh-CN"/>
              <a:t>按需加载</a:t>
            </a:r>
            <a:endParaRPr b="1"/>
          </a:p>
        </p:txBody>
      </p:sp>
      <p:sp>
        <p:nvSpPr>
          <p:cNvPr id="366" name="Google Shape;366;p50"/>
          <p:cNvSpPr/>
          <p:nvPr/>
        </p:nvSpPr>
        <p:spPr>
          <a:xfrm>
            <a:off x="717275" y="1593475"/>
            <a:ext cx="2124000" cy="23586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67" name="Google Shape;367;p50"/>
          <p:cNvSpPr/>
          <p:nvPr/>
        </p:nvSpPr>
        <p:spPr>
          <a:xfrm>
            <a:off x="3488500" y="1593450"/>
            <a:ext cx="2124000" cy="23586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68" name="Google Shape;368;p50"/>
          <p:cNvSpPr/>
          <p:nvPr/>
        </p:nvSpPr>
        <p:spPr>
          <a:xfrm>
            <a:off x="6225475" y="1593450"/>
            <a:ext cx="2124000" cy="23586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69" name="Google Shape;369;p50"/>
          <p:cNvSpPr/>
          <p:nvPr/>
        </p:nvSpPr>
        <p:spPr>
          <a:xfrm>
            <a:off x="943925" y="1876025"/>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a:t>
            </a:r>
            <a:endParaRPr sz="1000">
              <a:solidFill>
                <a:schemeClr val="lt1"/>
              </a:solidFill>
              <a:latin typeface="Google Sans Medium"/>
              <a:ea typeface="Google Sans Medium"/>
              <a:cs typeface="Google Sans Medium"/>
              <a:sym typeface="Google Sans Medium"/>
            </a:endParaRPr>
          </a:p>
        </p:txBody>
      </p:sp>
      <p:sp>
        <p:nvSpPr>
          <p:cNvPr id="370" name="Google Shape;370;p50"/>
          <p:cNvSpPr/>
          <p:nvPr/>
        </p:nvSpPr>
        <p:spPr>
          <a:xfrm>
            <a:off x="1962375" y="1876025"/>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a:t>
            </a:r>
            <a:endParaRPr sz="1000">
              <a:solidFill>
                <a:schemeClr val="lt1"/>
              </a:solidFill>
              <a:latin typeface="Google Sans Medium"/>
              <a:ea typeface="Google Sans Medium"/>
              <a:cs typeface="Google Sans Medium"/>
              <a:sym typeface="Google Sans Medium"/>
            </a:endParaRPr>
          </a:p>
        </p:txBody>
      </p:sp>
      <p:sp>
        <p:nvSpPr>
          <p:cNvPr id="371" name="Google Shape;371;p50"/>
          <p:cNvSpPr/>
          <p:nvPr/>
        </p:nvSpPr>
        <p:spPr>
          <a:xfrm>
            <a:off x="943925" y="3276275"/>
            <a:ext cx="665100" cy="3960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rgbClr val="1A1A1A"/>
                </a:solidFill>
                <a:latin typeface="Google Sans Medium"/>
                <a:ea typeface="Google Sans Medium"/>
                <a:cs typeface="Google Sans Medium"/>
                <a:sym typeface="Google Sans Medium"/>
              </a:rPr>
              <a:t>Comp</a:t>
            </a:r>
            <a:endParaRPr sz="1000">
              <a:solidFill>
                <a:srgbClr val="1A1A1A"/>
              </a:solidFill>
              <a:latin typeface="Google Sans Medium"/>
              <a:ea typeface="Google Sans Medium"/>
              <a:cs typeface="Google Sans Medium"/>
              <a:sym typeface="Google Sans Medium"/>
            </a:endParaRPr>
          </a:p>
        </p:txBody>
      </p:sp>
      <p:sp>
        <p:nvSpPr>
          <p:cNvPr id="372" name="Google Shape;372;p50"/>
          <p:cNvSpPr/>
          <p:nvPr/>
        </p:nvSpPr>
        <p:spPr>
          <a:xfrm>
            <a:off x="1962375" y="3276275"/>
            <a:ext cx="665100" cy="3960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rgbClr val="1A1A1A"/>
                </a:solidFill>
                <a:latin typeface="Google Sans Medium"/>
                <a:ea typeface="Google Sans Medium"/>
                <a:cs typeface="Google Sans Medium"/>
                <a:sym typeface="Google Sans Medium"/>
              </a:rPr>
              <a:t>Comp</a:t>
            </a:r>
            <a:endParaRPr sz="1000">
              <a:solidFill>
                <a:srgbClr val="1A1A1A"/>
              </a:solidFill>
              <a:latin typeface="Google Sans Medium"/>
              <a:ea typeface="Google Sans Medium"/>
              <a:cs typeface="Google Sans Medium"/>
              <a:sym typeface="Google Sans Medium"/>
            </a:endParaRPr>
          </a:p>
        </p:txBody>
      </p:sp>
      <p:sp>
        <p:nvSpPr>
          <p:cNvPr id="373" name="Google Shape;373;p50"/>
          <p:cNvSpPr/>
          <p:nvPr/>
        </p:nvSpPr>
        <p:spPr>
          <a:xfrm>
            <a:off x="943925" y="2622550"/>
            <a:ext cx="665100" cy="3960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rgbClr val="1A1A1A"/>
                </a:solidFill>
                <a:latin typeface="Google Sans Medium"/>
                <a:ea typeface="Google Sans Medium"/>
                <a:cs typeface="Google Sans Medium"/>
                <a:sym typeface="Google Sans Medium"/>
              </a:rPr>
              <a:t>Comp</a:t>
            </a:r>
            <a:endParaRPr sz="1000">
              <a:solidFill>
                <a:srgbClr val="1A1A1A"/>
              </a:solidFill>
              <a:latin typeface="Google Sans Medium"/>
              <a:ea typeface="Google Sans Medium"/>
              <a:cs typeface="Google Sans Medium"/>
              <a:sym typeface="Google Sans Medium"/>
            </a:endParaRPr>
          </a:p>
        </p:txBody>
      </p:sp>
      <p:sp>
        <p:nvSpPr>
          <p:cNvPr id="374" name="Google Shape;374;p50"/>
          <p:cNvSpPr/>
          <p:nvPr/>
        </p:nvSpPr>
        <p:spPr>
          <a:xfrm>
            <a:off x="1962375" y="2622550"/>
            <a:ext cx="665100" cy="3960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rgbClr val="1A1A1A"/>
                </a:solidFill>
                <a:latin typeface="Google Sans Medium"/>
                <a:ea typeface="Google Sans Medium"/>
                <a:cs typeface="Google Sans Medium"/>
                <a:sym typeface="Google Sans Medium"/>
              </a:rPr>
              <a:t>Comp</a:t>
            </a:r>
            <a:endParaRPr sz="1000">
              <a:solidFill>
                <a:srgbClr val="1A1A1A"/>
              </a:solidFill>
              <a:latin typeface="Google Sans Medium"/>
              <a:ea typeface="Google Sans Medium"/>
              <a:cs typeface="Google Sans Medium"/>
              <a:sym typeface="Google Sans Medium"/>
            </a:endParaRPr>
          </a:p>
        </p:txBody>
      </p:sp>
      <p:sp>
        <p:nvSpPr>
          <p:cNvPr id="375" name="Google Shape;375;p50"/>
          <p:cNvSpPr/>
          <p:nvPr/>
        </p:nvSpPr>
        <p:spPr>
          <a:xfrm>
            <a:off x="6502950" y="912000"/>
            <a:ext cx="665100" cy="3231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chemeClr val="lt1"/>
                </a:solidFill>
                <a:latin typeface="Google Sans Medium"/>
                <a:ea typeface="Google Sans Medium"/>
                <a:cs typeface="Google Sans Medium"/>
                <a:sym typeface="Google Sans Medium"/>
              </a:rPr>
              <a:t>Loaded</a:t>
            </a:r>
            <a:endParaRPr sz="800">
              <a:solidFill>
                <a:schemeClr val="lt1"/>
              </a:solidFill>
              <a:latin typeface="Google Sans Medium"/>
              <a:ea typeface="Google Sans Medium"/>
              <a:cs typeface="Google Sans Medium"/>
              <a:sym typeface="Google Sans Medium"/>
            </a:endParaRPr>
          </a:p>
        </p:txBody>
      </p:sp>
      <p:sp>
        <p:nvSpPr>
          <p:cNvPr id="376" name="Google Shape;376;p50"/>
          <p:cNvSpPr/>
          <p:nvPr/>
        </p:nvSpPr>
        <p:spPr>
          <a:xfrm>
            <a:off x="7453950" y="912000"/>
            <a:ext cx="665100" cy="3231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Unloaded</a:t>
            </a:r>
            <a:endParaRPr sz="800">
              <a:solidFill>
                <a:srgbClr val="1A1A1A"/>
              </a:solidFill>
              <a:latin typeface="Google Sans Medium"/>
              <a:ea typeface="Google Sans Medium"/>
              <a:cs typeface="Google Sans Medium"/>
              <a:sym typeface="Google Sans Medium"/>
            </a:endParaRPr>
          </a:p>
        </p:txBody>
      </p:sp>
      <p:sp>
        <p:nvSpPr>
          <p:cNvPr id="377" name="Google Shape;377;p50"/>
          <p:cNvSpPr/>
          <p:nvPr/>
        </p:nvSpPr>
        <p:spPr>
          <a:xfrm>
            <a:off x="3730225" y="1879634"/>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a:t>
            </a:r>
            <a:endParaRPr sz="1000">
              <a:solidFill>
                <a:schemeClr val="lt1"/>
              </a:solidFill>
              <a:latin typeface="Google Sans Medium"/>
              <a:ea typeface="Google Sans Medium"/>
              <a:cs typeface="Google Sans Medium"/>
              <a:sym typeface="Google Sans Medium"/>
            </a:endParaRPr>
          </a:p>
        </p:txBody>
      </p:sp>
      <p:sp>
        <p:nvSpPr>
          <p:cNvPr id="378" name="Google Shape;378;p50"/>
          <p:cNvSpPr/>
          <p:nvPr/>
        </p:nvSpPr>
        <p:spPr>
          <a:xfrm>
            <a:off x="4748675" y="1879634"/>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a:t>
            </a:r>
            <a:endParaRPr sz="1000">
              <a:solidFill>
                <a:schemeClr val="lt1"/>
              </a:solidFill>
              <a:latin typeface="Google Sans Medium"/>
              <a:ea typeface="Google Sans Medium"/>
              <a:cs typeface="Google Sans Medium"/>
              <a:sym typeface="Google Sans Medium"/>
            </a:endParaRPr>
          </a:p>
        </p:txBody>
      </p:sp>
      <p:sp>
        <p:nvSpPr>
          <p:cNvPr id="379" name="Google Shape;379;p50"/>
          <p:cNvSpPr/>
          <p:nvPr/>
        </p:nvSpPr>
        <p:spPr>
          <a:xfrm>
            <a:off x="3730225" y="3279884"/>
            <a:ext cx="665100" cy="3960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rgbClr val="1A1A1A"/>
                </a:solidFill>
                <a:latin typeface="Google Sans Medium"/>
                <a:ea typeface="Google Sans Medium"/>
                <a:cs typeface="Google Sans Medium"/>
                <a:sym typeface="Google Sans Medium"/>
              </a:rPr>
              <a:t>Comp</a:t>
            </a:r>
            <a:endParaRPr sz="1000">
              <a:solidFill>
                <a:srgbClr val="1A1A1A"/>
              </a:solidFill>
              <a:latin typeface="Google Sans Medium"/>
              <a:ea typeface="Google Sans Medium"/>
              <a:cs typeface="Google Sans Medium"/>
              <a:sym typeface="Google Sans Medium"/>
            </a:endParaRPr>
          </a:p>
        </p:txBody>
      </p:sp>
      <p:sp>
        <p:nvSpPr>
          <p:cNvPr id="380" name="Google Shape;380;p50"/>
          <p:cNvSpPr/>
          <p:nvPr/>
        </p:nvSpPr>
        <p:spPr>
          <a:xfrm>
            <a:off x="4748675" y="3279884"/>
            <a:ext cx="665100" cy="3960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rgbClr val="1A1A1A"/>
                </a:solidFill>
                <a:latin typeface="Google Sans Medium"/>
                <a:ea typeface="Google Sans Medium"/>
                <a:cs typeface="Google Sans Medium"/>
                <a:sym typeface="Google Sans Medium"/>
              </a:rPr>
              <a:t>Comp</a:t>
            </a:r>
            <a:endParaRPr sz="1000">
              <a:solidFill>
                <a:srgbClr val="1A1A1A"/>
              </a:solidFill>
              <a:latin typeface="Google Sans Medium"/>
              <a:ea typeface="Google Sans Medium"/>
              <a:cs typeface="Google Sans Medium"/>
              <a:sym typeface="Google Sans Medium"/>
            </a:endParaRPr>
          </a:p>
        </p:txBody>
      </p:sp>
      <p:sp>
        <p:nvSpPr>
          <p:cNvPr id="381" name="Google Shape;381;p50"/>
          <p:cNvSpPr/>
          <p:nvPr/>
        </p:nvSpPr>
        <p:spPr>
          <a:xfrm>
            <a:off x="3730225" y="2626159"/>
            <a:ext cx="665100" cy="3960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rgbClr val="1A1A1A"/>
                </a:solidFill>
                <a:latin typeface="Google Sans Medium"/>
                <a:ea typeface="Google Sans Medium"/>
                <a:cs typeface="Google Sans Medium"/>
                <a:sym typeface="Google Sans Medium"/>
              </a:rPr>
              <a:t>Comp</a:t>
            </a:r>
            <a:endParaRPr sz="1000">
              <a:solidFill>
                <a:srgbClr val="1A1A1A"/>
              </a:solidFill>
              <a:latin typeface="Google Sans Medium"/>
              <a:ea typeface="Google Sans Medium"/>
              <a:cs typeface="Google Sans Medium"/>
              <a:sym typeface="Google Sans Medium"/>
            </a:endParaRPr>
          </a:p>
        </p:txBody>
      </p:sp>
      <p:sp>
        <p:nvSpPr>
          <p:cNvPr id="382" name="Google Shape;382;p50"/>
          <p:cNvSpPr/>
          <p:nvPr/>
        </p:nvSpPr>
        <p:spPr>
          <a:xfrm>
            <a:off x="4748675" y="2626159"/>
            <a:ext cx="665100" cy="3960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rgbClr val="1A1A1A"/>
                </a:solidFill>
                <a:latin typeface="Google Sans Medium"/>
                <a:ea typeface="Google Sans Medium"/>
                <a:cs typeface="Google Sans Medium"/>
                <a:sym typeface="Google Sans Medium"/>
              </a:rPr>
              <a:t>Comp</a:t>
            </a:r>
            <a:endParaRPr sz="1000">
              <a:solidFill>
                <a:srgbClr val="1A1A1A"/>
              </a:solidFill>
              <a:latin typeface="Google Sans Medium"/>
              <a:ea typeface="Google Sans Medium"/>
              <a:cs typeface="Google Sans Medium"/>
              <a:sym typeface="Google Sans Medium"/>
            </a:endParaRPr>
          </a:p>
        </p:txBody>
      </p:sp>
      <p:cxnSp>
        <p:nvCxnSpPr>
          <p:cNvPr id="383" name="Google Shape;383;p50"/>
          <p:cNvCxnSpPr>
            <a:stCxn id="377" idx="2"/>
            <a:endCxn id="381" idx="0"/>
          </p:cNvCxnSpPr>
          <p:nvPr/>
        </p:nvCxnSpPr>
        <p:spPr>
          <a:xfrm>
            <a:off x="4062775" y="2275634"/>
            <a:ext cx="0" cy="350400"/>
          </a:xfrm>
          <a:prstGeom prst="straightConnector1">
            <a:avLst/>
          </a:prstGeom>
          <a:noFill/>
          <a:ln cap="flat" cmpd="sng" w="9525">
            <a:solidFill>
              <a:schemeClr val="accent1"/>
            </a:solidFill>
            <a:prstDash val="solid"/>
            <a:round/>
            <a:headEnd len="med" w="med" type="none"/>
            <a:tailEnd len="med" w="med" type="triangle"/>
          </a:ln>
        </p:spPr>
      </p:cxnSp>
      <p:cxnSp>
        <p:nvCxnSpPr>
          <p:cNvPr id="384" name="Google Shape;384;p50"/>
          <p:cNvCxnSpPr>
            <a:stCxn id="378" idx="2"/>
            <a:endCxn id="380" idx="0"/>
          </p:cNvCxnSpPr>
          <p:nvPr/>
        </p:nvCxnSpPr>
        <p:spPr>
          <a:xfrm>
            <a:off x="5081225" y="2275634"/>
            <a:ext cx="0" cy="1004400"/>
          </a:xfrm>
          <a:prstGeom prst="straightConnector1">
            <a:avLst/>
          </a:prstGeom>
          <a:noFill/>
          <a:ln cap="flat" cmpd="sng" w="9525">
            <a:solidFill>
              <a:schemeClr val="accent1"/>
            </a:solidFill>
            <a:prstDash val="solid"/>
            <a:round/>
            <a:headEnd len="med" w="med" type="none"/>
            <a:tailEnd len="med" w="med" type="triangle"/>
          </a:ln>
        </p:spPr>
      </p:cxnSp>
      <p:sp>
        <p:nvSpPr>
          <p:cNvPr id="385" name="Google Shape;385;p50"/>
          <p:cNvSpPr txBox="1"/>
          <p:nvPr/>
        </p:nvSpPr>
        <p:spPr>
          <a:xfrm>
            <a:off x="3459175" y="2289338"/>
            <a:ext cx="6651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900">
                <a:solidFill>
                  <a:srgbClr val="1A1A1A"/>
                </a:solidFill>
                <a:latin typeface="Roboto Mono Light"/>
                <a:ea typeface="Roboto Mono Light"/>
                <a:cs typeface="Roboto Mono Light"/>
                <a:sym typeface="Roboto Mono Light"/>
              </a:rPr>
              <a:t>invoke</a:t>
            </a:r>
            <a:endParaRPr sz="900">
              <a:solidFill>
                <a:srgbClr val="1A1A1A"/>
              </a:solidFill>
              <a:latin typeface="Roboto Mono Light"/>
              <a:ea typeface="Roboto Mono Light"/>
              <a:cs typeface="Roboto Mono Light"/>
              <a:sym typeface="Roboto Mono Light"/>
            </a:endParaRPr>
          </a:p>
        </p:txBody>
      </p:sp>
      <p:sp>
        <p:nvSpPr>
          <p:cNvPr id="386" name="Google Shape;386;p50"/>
          <p:cNvSpPr txBox="1"/>
          <p:nvPr/>
        </p:nvSpPr>
        <p:spPr>
          <a:xfrm>
            <a:off x="4977850" y="2313363"/>
            <a:ext cx="6651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900">
                <a:solidFill>
                  <a:srgbClr val="1A1A1A"/>
                </a:solidFill>
                <a:latin typeface="Roboto Mono Light"/>
                <a:ea typeface="Roboto Mono Light"/>
                <a:cs typeface="Roboto Mono Light"/>
                <a:sym typeface="Roboto Mono Light"/>
              </a:rPr>
              <a:t>invoke</a:t>
            </a:r>
            <a:endParaRPr sz="900">
              <a:solidFill>
                <a:srgbClr val="1A1A1A"/>
              </a:solidFill>
              <a:latin typeface="Roboto Mono Light"/>
              <a:ea typeface="Roboto Mono Light"/>
              <a:cs typeface="Roboto Mono Light"/>
              <a:sym typeface="Roboto Mono Light"/>
            </a:endParaRPr>
          </a:p>
        </p:txBody>
      </p:sp>
      <p:sp>
        <p:nvSpPr>
          <p:cNvPr id="387" name="Google Shape;387;p50"/>
          <p:cNvSpPr/>
          <p:nvPr/>
        </p:nvSpPr>
        <p:spPr>
          <a:xfrm>
            <a:off x="6462817" y="1888201"/>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a:t>
            </a:r>
            <a:endParaRPr sz="1000">
              <a:solidFill>
                <a:schemeClr val="lt1"/>
              </a:solidFill>
              <a:latin typeface="Google Sans Medium"/>
              <a:ea typeface="Google Sans Medium"/>
              <a:cs typeface="Google Sans Medium"/>
              <a:sym typeface="Google Sans Medium"/>
            </a:endParaRPr>
          </a:p>
        </p:txBody>
      </p:sp>
      <p:sp>
        <p:nvSpPr>
          <p:cNvPr id="388" name="Google Shape;388;p50"/>
          <p:cNvSpPr/>
          <p:nvPr/>
        </p:nvSpPr>
        <p:spPr>
          <a:xfrm>
            <a:off x="7481267" y="1888201"/>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a:t>
            </a:r>
            <a:endParaRPr sz="1000">
              <a:solidFill>
                <a:schemeClr val="lt1"/>
              </a:solidFill>
              <a:latin typeface="Google Sans Medium"/>
              <a:ea typeface="Google Sans Medium"/>
              <a:cs typeface="Google Sans Medium"/>
              <a:sym typeface="Google Sans Medium"/>
            </a:endParaRPr>
          </a:p>
        </p:txBody>
      </p:sp>
      <p:sp>
        <p:nvSpPr>
          <p:cNvPr id="389" name="Google Shape;389;p50"/>
          <p:cNvSpPr/>
          <p:nvPr/>
        </p:nvSpPr>
        <p:spPr>
          <a:xfrm>
            <a:off x="6462817" y="3288451"/>
            <a:ext cx="665100" cy="3960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rgbClr val="1A1A1A"/>
                </a:solidFill>
                <a:latin typeface="Google Sans Medium"/>
                <a:ea typeface="Google Sans Medium"/>
                <a:cs typeface="Google Sans Medium"/>
                <a:sym typeface="Google Sans Medium"/>
              </a:rPr>
              <a:t>Comp</a:t>
            </a:r>
            <a:endParaRPr sz="1000">
              <a:solidFill>
                <a:srgbClr val="1A1A1A"/>
              </a:solidFill>
              <a:latin typeface="Google Sans Medium"/>
              <a:ea typeface="Google Sans Medium"/>
              <a:cs typeface="Google Sans Medium"/>
              <a:sym typeface="Google Sans Medium"/>
            </a:endParaRPr>
          </a:p>
        </p:txBody>
      </p:sp>
      <p:sp>
        <p:nvSpPr>
          <p:cNvPr id="390" name="Google Shape;390;p50"/>
          <p:cNvSpPr/>
          <p:nvPr/>
        </p:nvSpPr>
        <p:spPr>
          <a:xfrm>
            <a:off x="7481267" y="3288451"/>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a:t>
            </a:r>
            <a:endParaRPr sz="1000">
              <a:solidFill>
                <a:schemeClr val="lt1"/>
              </a:solidFill>
              <a:latin typeface="Google Sans Medium"/>
              <a:ea typeface="Google Sans Medium"/>
              <a:cs typeface="Google Sans Medium"/>
              <a:sym typeface="Google Sans Medium"/>
            </a:endParaRPr>
          </a:p>
        </p:txBody>
      </p:sp>
      <p:sp>
        <p:nvSpPr>
          <p:cNvPr id="391" name="Google Shape;391;p50"/>
          <p:cNvSpPr/>
          <p:nvPr/>
        </p:nvSpPr>
        <p:spPr>
          <a:xfrm>
            <a:off x="6462817" y="2634726"/>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a:t>
            </a:r>
            <a:endParaRPr sz="1000">
              <a:solidFill>
                <a:srgbClr val="1A1A1A"/>
              </a:solidFill>
              <a:latin typeface="Google Sans Medium"/>
              <a:ea typeface="Google Sans Medium"/>
              <a:cs typeface="Google Sans Medium"/>
              <a:sym typeface="Google Sans Medium"/>
            </a:endParaRPr>
          </a:p>
        </p:txBody>
      </p:sp>
      <p:sp>
        <p:nvSpPr>
          <p:cNvPr id="392" name="Google Shape;392;p50"/>
          <p:cNvSpPr/>
          <p:nvPr/>
        </p:nvSpPr>
        <p:spPr>
          <a:xfrm>
            <a:off x="7481267" y="2634726"/>
            <a:ext cx="665100" cy="3960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rgbClr val="1A1A1A"/>
                </a:solidFill>
                <a:latin typeface="Google Sans Medium"/>
                <a:ea typeface="Google Sans Medium"/>
                <a:cs typeface="Google Sans Medium"/>
                <a:sym typeface="Google Sans Medium"/>
              </a:rPr>
              <a:t>Comp</a:t>
            </a:r>
            <a:endParaRPr sz="1000">
              <a:solidFill>
                <a:srgbClr val="1A1A1A"/>
              </a:solidFill>
              <a:latin typeface="Google Sans Medium"/>
              <a:ea typeface="Google Sans Medium"/>
              <a:cs typeface="Google Sans Medium"/>
              <a:sym typeface="Google Sans Medium"/>
            </a:endParaRPr>
          </a:p>
        </p:txBody>
      </p:sp>
      <p:sp>
        <p:nvSpPr>
          <p:cNvPr id="393" name="Google Shape;393;p50"/>
          <p:cNvSpPr txBox="1"/>
          <p:nvPr/>
        </p:nvSpPr>
        <p:spPr>
          <a:xfrm>
            <a:off x="1351375" y="4047750"/>
            <a:ext cx="924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a:solidFill>
                  <a:schemeClr val="lt1"/>
                </a:solidFill>
                <a:latin typeface="Google Sans Medium"/>
                <a:ea typeface="Google Sans Medium"/>
                <a:cs typeface="Google Sans Medium"/>
                <a:sym typeface="Google Sans Medium"/>
              </a:rPr>
              <a:t>首屏加载</a:t>
            </a:r>
            <a:endParaRPr>
              <a:solidFill>
                <a:schemeClr val="lt1"/>
              </a:solidFill>
              <a:latin typeface="Google Sans Medium"/>
              <a:ea typeface="Google Sans Medium"/>
              <a:cs typeface="Google Sans Medium"/>
              <a:sym typeface="Google Sans Medium"/>
            </a:endParaRPr>
          </a:p>
        </p:txBody>
      </p:sp>
      <p:sp>
        <p:nvSpPr>
          <p:cNvPr id="394" name="Google Shape;394;p50"/>
          <p:cNvSpPr txBox="1"/>
          <p:nvPr/>
        </p:nvSpPr>
        <p:spPr>
          <a:xfrm>
            <a:off x="6911750" y="4039192"/>
            <a:ext cx="924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a:solidFill>
                  <a:schemeClr val="lt1"/>
                </a:solidFill>
                <a:latin typeface="Google Sans Medium"/>
                <a:ea typeface="Google Sans Medium"/>
                <a:cs typeface="Google Sans Medium"/>
                <a:sym typeface="Google Sans Medium"/>
              </a:rPr>
              <a:t>按需加载</a:t>
            </a:r>
            <a:endParaRPr>
              <a:solidFill>
                <a:schemeClr val="lt1"/>
              </a:solidFill>
              <a:latin typeface="Google Sans Medium"/>
              <a:ea typeface="Google Sans Medium"/>
              <a:cs typeface="Google Sans Medium"/>
              <a:sym typeface="Google Sans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51"/>
          <p:cNvSpPr txBox="1"/>
          <p:nvPr>
            <p:ph idx="1" type="body"/>
          </p:nvPr>
        </p:nvSpPr>
        <p:spPr>
          <a:xfrm>
            <a:off x="387900" y="1389600"/>
            <a:ext cx="7861500" cy="14331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components</a:t>
            </a: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component { </a:t>
            </a:r>
            <a:r>
              <a:rPr lang="zh-CN" sz="1000">
                <a:solidFill>
                  <a:srgbClr val="37474F"/>
                </a:solidFill>
                <a:latin typeface="Roboto Mono"/>
                <a:ea typeface="Roboto Mono"/>
                <a:cs typeface="Roboto Mono"/>
                <a:sym typeface="Roboto Mono"/>
              </a:rPr>
              <a:t>Toolbar</a:t>
            </a:r>
            <a:r>
              <a:rPr lang="zh-CN" sz="1000">
                <a:solidFill>
                  <a:srgbClr val="37474F"/>
                </a:solidFill>
                <a:latin typeface="Roboto Mono"/>
                <a:ea typeface="Roboto Mono"/>
                <a:cs typeface="Roboto Mono"/>
                <a:sym typeface="Roboto Mono"/>
              </a:rPr>
              <a:t>Component(...) }</a:t>
            </a:r>
            <a:endParaRPr sz="1000">
              <a:solidFill>
                <a:srgbClr val="37474F"/>
              </a:solidFill>
              <a:latin typeface="Roboto Mono"/>
              <a:ea typeface="Roboto Mono"/>
              <a:cs typeface="Roboto Mono"/>
              <a:sym typeface="Roboto Mono"/>
            </a:endParaRPr>
          </a:p>
          <a:p>
            <a:pPr indent="-292100" lvl="0" marL="457200" rtl="0" algn="l">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component(AttachOption.LAZY) { FilterPanelComponent(...) } </a:t>
            </a:r>
            <a:r>
              <a:rPr lang="zh-CN" sz="1000">
                <a:solidFill>
                  <a:srgbClr val="D81B60"/>
                </a:solidFill>
                <a:latin typeface="Roboto Mono"/>
                <a:ea typeface="Roboto Mono"/>
                <a:cs typeface="Roboto Mono"/>
                <a:sym typeface="Roboto Mono"/>
              </a:rPr>
              <a:t>//按需加载</a:t>
            </a:r>
            <a:endParaRPr sz="1000">
              <a:solidFill>
                <a:srgbClr val="37474F"/>
              </a:solidFill>
              <a:latin typeface="Roboto Mono"/>
              <a:ea typeface="Roboto Mono"/>
              <a:cs typeface="Roboto Mono"/>
              <a:sym typeface="Roboto Mono"/>
            </a:endParaRPr>
          </a:p>
          <a:p>
            <a:pPr indent="-292100" lvl="0" marL="457200" rtl="0" algn="l">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component(AttachOption.LAZY) { BeautyPanelComponent(...) } </a:t>
            </a:r>
            <a:r>
              <a:rPr lang="zh-CN" sz="1000">
                <a:solidFill>
                  <a:srgbClr val="D81B60"/>
                </a:solidFill>
                <a:latin typeface="Roboto Mono"/>
                <a:ea typeface="Roboto Mono"/>
                <a:cs typeface="Roboto Mono"/>
                <a:sym typeface="Roboto Mono"/>
              </a:rPr>
              <a:t>//按需加载</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a:t>
            </a:r>
            <a:endParaRPr sz="1000"/>
          </a:p>
        </p:txBody>
      </p:sp>
      <p:sp>
        <p:nvSpPr>
          <p:cNvPr id="400" name="Google Shape;400;p51"/>
          <p:cNvSpPr txBox="1"/>
          <p:nvPr>
            <p:ph idx="1" type="body"/>
          </p:nvPr>
        </p:nvSpPr>
        <p:spPr>
          <a:xfrm>
            <a:off x="382100" y="3038425"/>
            <a:ext cx="6031200" cy="19125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Font typeface="Roboto Mono"/>
              <a:buAutoNum type="arabicPeriod"/>
            </a:pP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a:t>
            </a:r>
            <a:r>
              <a:rPr lang="zh-CN" sz="1000">
                <a:solidFill>
                  <a:srgbClr val="37474F"/>
                </a:solidFill>
                <a:latin typeface="Roboto Mono"/>
                <a:ea typeface="Roboto Mono"/>
                <a:cs typeface="Roboto Mono"/>
                <a:sym typeface="Roboto Mono"/>
              </a:rPr>
              <a:t>Toolbar</a:t>
            </a:r>
            <a:r>
              <a:rPr lang="zh-CN" sz="1000">
                <a:solidFill>
                  <a:srgbClr val="37474F"/>
                </a:solidFill>
                <a:latin typeface="Roboto Mono"/>
                <a:ea typeface="Roboto Mono"/>
                <a:cs typeface="Roboto Mono"/>
                <a:sym typeface="Roboto Mono"/>
              </a:rPr>
              <a:t>Component()  {</a:t>
            </a:r>
            <a:endParaRPr sz="1000">
              <a:solidFill>
                <a:srgbClr val="37474F"/>
              </a:solidFill>
              <a:latin typeface="Roboto Mono"/>
              <a:ea typeface="Roboto Mono"/>
              <a:cs typeface="Roboto Mono"/>
              <a:sym typeface="Roboto Mono"/>
            </a:endParaRPr>
          </a:p>
          <a:p>
            <a:pPr indent="-292100" lvl="0" marL="457200" rtl="0" algn="l">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private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a:t>
            </a:r>
            <a:r>
              <a:rPr lang="zh-CN" sz="1000">
                <a:solidFill>
                  <a:srgbClr val="37474F"/>
                </a:solidFill>
                <a:latin typeface="Roboto Mono"/>
                <a:ea typeface="Roboto Mono"/>
                <a:cs typeface="Roboto Mono"/>
                <a:sym typeface="Roboto Mono"/>
              </a:rPr>
              <a:t>FilterPanel</a:t>
            </a:r>
            <a:r>
              <a:rPr lang="zh-CN" sz="1000">
                <a:solidFill>
                  <a:srgbClr val="37474F"/>
                </a:solidFill>
                <a:latin typeface="Roboto Mono"/>
                <a:ea typeface="Roboto Mono"/>
                <a:cs typeface="Roboto Mono"/>
                <a:sym typeface="Roboto Mono"/>
              </a:rPr>
              <a:t>Component: </a:t>
            </a:r>
            <a:r>
              <a:rPr lang="zh-CN" sz="1000">
                <a:solidFill>
                  <a:srgbClr val="37474F"/>
                </a:solidFill>
                <a:latin typeface="Roboto Mono"/>
                <a:ea typeface="Roboto Mono"/>
                <a:cs typeface="Roboto Mono"/>
                <a:sym typeface="Roboto Mono"/>
              </a:rPr>
              <a:t>FilterPanel</a:t>
            </a:r>
            <a:r>
              <a:rPr lang="zh-CN" sz="1000">
                <a:solidFill>
                  <a:srgbClr val="37474F"/>
                </a:solidFill>
                <a:latin typeface="Roboto Mono"/>
                <a:ea typeface="Roboto Mono"/>
                <a:cs typeface="Roboto Mono"/>
                <a:sym typeface="Roboto Mono"/>
              </a:rPr>
              <a:t>Component </a:t>
            </a:r>
            <a:r>
              <a:rPr lang="zh-CN" sz="1000">
                <a:solidFill>
                  <a:srgbClr val="3F51B5"/>
                </a:solidFill>
                <a:latin typeface="Roboto Mono"/>
                <a:ea typeface="Roboto Mono"/>
                <a:cs typeface="Roboto Mono"/>
                <a:sym typeface="Roboto Mono"/>
              </a:rPr>
              <a:t>by</a:t>
            </a:r>
            <a:r>
              <a:rPr lang="zh-CN" sz="1000">
                <a:solidFill>
                  <a:srgbClr val="37474F"/>
                </a:solidFill>
                <a:latin typeface="Roboto Mono"/>
                <a:ea typeface="Roboto Mono"/>
                <a:cs typeface="Roboto Mono"/>
                <a:sym typeface="Roboto Mono"/>
              </a:rPr>
              <a:t> inject()</a:t>
            </a:r>
            <a:endParaRPr sz="1000">
              <a:solidFill>
                <a:srgbClr val="37474F"/>
              </a:solidFill>
              <a:latin typeface="Roboto Mono"/>
              <a:ea typeface="Roboto Mono"/>
              <a:cs typeface="Roboto Mono"/>
              <a:sym typeface="Roboto Mono"/>
            </a:endParaRPr>
          </a:p>
          <a:p>
            <a:pPr indent="-292100" lvl="0" marL="457200" rtl="0" algn="l">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spcBef>
                <a:spcPts val="0"/>
              </a:spcBef>
              <a:spcAft>
                <a:spcPts val="0"/>
              </a:spcAft>
              <a:buSzPts val="1000"/>
              <a:buFont typeface="Roboto Mono"/>
              <a:buAutoNum type="arabicPeriod"/>
            </a:pPr>
            <a:r>
              <a:rPr lang="zh-CN" sz="1000">
                <a:solidFill>
                  <a:srgbClr val="3F51B5"/>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fun</a:t>
            </a:r>
            <a:r>
              <a:rPr lang="zh-CN" sz="1000">
                <a:solidFill>
                  <a:srgbClr val="37474F"/>
                </a:solidFill>
                <a:latin typeface="Roboto Mono"/>
                <a:ea typeface="Roboto Mono"/>
                <a:cs typeface="Roboto Mono"/>
                <a:sym typeface="Roboto Mono"/>
              </a:rPr>
              <a:t> </a:t>
            </a:r>
            <a:r>
              <a:rPr lang="zh-CN" sz="1000">
                <a:solidFill>
                  <a:srgbClr val="37474F"/>
                </a:solidFill>
                <a:latin typeface="Roboto Mono"/>
                <a:ea typeface="Roboto Mono"/>
                <a:cs typeface="Roboto Mono"/>
                <a:sym typeface="Roboto Mono"/>
              </a:rPr>
              <a:t>showFilterPanel</a:t>
            </a: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7474F"/>
                </a:solidFill>
                <a:latin typeface="Roboto Mono"/>
                <a:ea typeface="Roboto Mono"/>
                <a:cs typeface="Roboto Mono"/>
                <a:sym typeface="Roboto Mono"/>
              </a:rPr>
              <a:t>FilterPanel</a:t>
            </a:r>
            <a:r>
              <a:rPr lang="zh-CN" sz="1000">
                <a:solidFill>
                  <a:srgbClr val="37474F"/>
                </a:solidFill>
                <a:latin typeface="Roboto Mono"/>
                <a:ea typeface="Roboto Mono"/>
                <a:cs typeface="Roboto Mono"/>
                <a:sym typeface="Roboto Mono"/>
              </a:rPr>
              <a:t>Component.</a:t>
            </a:r>
            <a:r>
              <a:rPr lang="zh-CN" sz="1000">
                <a:solidFill>
                  <a:srgbClr val="37474F"/>
                </a:solidFill>
                <a:latin typeface="Roboto Mono"/>
                <a:ea typeface="Roboto Mono"/>
                <a:cs typeface="Roboto Mono"/>
                <a:sym typeface="Roboto Mono"/>
              </a:rPr>
              <a:t>showPanel</a:t>
            </a: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a:t>
            </a:r>
            <a:endParaRPr sz="1000">
              <a:solidFill>
                <a:srgbClr val="3F51B5"/>
              </a:solidFill>
              <a:latin typeface="Roboto Mono"/>
              <a:ea typeface="Roboto Mono"/>
              <a:cs typeface="Roboto Mono"/>
              <a:sym typeface="Roboto Mono"/>
            </a:endParaRPr>
          </a:p>
        </p:txBody>
      </p:sp>
      <p:sp>
        <p:nvSpPr>
          <p:cNvPr id="401" name="Google Shape;401;p51"/>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Component 按需加载</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34"/>
          <p:cNvSpPr txBox="1"/>
          <p:nvPr>
            <p:ph type="title"/>
          </p:nvPr>
        </p:nvSpPr>
        <p:spPr>
          <a:xfrm>
            <a:off x="311700" y="555600"/>
            <a:ext cx="37062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内容</a:t>
            </a:r>
            <a:endParaRPr/>
          </a:p>
        </p:txBody>
      </p:sp>
      <p:sp>
        <p:nvSpPr>
          <p:cNvPr id="137" name="Google Shape;137;p34"/>
          <p:cNvSpPr txBox="1"/>
          <p:nvPr>
            <p:ph idx="1" type="body"/>
          </p:nvPr>
        </p:nvSpPr>
        <p:spPr>
          <a:xfrm>
            <a:off x="311700" y="1389600"/>
            <a:ext cx="3761700" cy="3179400"/>
          </a:xfrm>
          <a:prstGeom prst="rect">
            <a:avLst/>
          </a:prstGeom>
        </p:spPr>
        <p:txBody>
          <a:bodyPr anchorCtr="0" anchor="t" bIns="91425" lIns="91425" spcFirstLastPara="1" rIns="91425" wrap="square" tIns="91425">
            <a:noAutofit/>
          </a:bodyPr>
          <a:lstStyle/>
          <a:p>
            <a:pPr indent="-330200" lvl="0" marL="457200" marR="0" rtl="0" algn="l">
              <a:lnSpc>
                <a:spcPct val="150000"/>
              </a:lnSpc>
              <a:spcBef>
                <a:spcPts val="0"/>
              </a:spcBef>
              <a:spcAft>
                <a:spcPts val="0"/>
              </a:spcAft>
              <a:buSzPts val="1600"/>
              <a:buChar char="❖"/>
            </a:pPr>
            <a:r>
              <a:rPr lang="zh-CN"/>
              <a:t>业务特点及挑战</a:t>
            </a:r>
            <a:endParaRPr/>
          </a:p>
          <a:p>
            <a:pPr indent="-330200" lvl="0" marL="457200" marR="0" rtl="0" algn="l">
              <a:lnSpc>
                <a:spcPct val="150000"/>
              </a:lnSpc>
              <a:spcBef>
                <a:spcPts val="0"/>
              </a:spcBef>
              <a:spcAft>
                <a:spcPts val="0"/>
              </a:spcAft>
              <a:buSzPts val="1600"/>
              <a:buChar char="❖"/>
            </a:pPr>
            <a:r>
              <a:rPr lang="zh-CN"/>
              <a:t>架构及其演进</a:t>
            </a:r>
            <a:endParaRPr/>
          </a:p>
          <a:p>
            <a:pPr indent="-330200" lvl="0" marL="457200" marR="0" rtl="0" algn="l">
              <a:lnSpc>
                <a:spcPct val="150000"/>
              </a:lnSpc>
              <a:spcBef>
                <a:spcPts val="0"/>
              </a:spcBef>
              <a:spcAft>
                <a:spcPts val="0"/>
              </a:spcAft>
              <a:buSzPts val="1600"/>
              <a:buChar char="❖"/>
            </a:pPr>
            <a:r>
              <a:rPr lang="zh-CN"/>
              <a:t>防劣化能力</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2"/>
          <p:cNvSpPr txBox="1"/>
          <p:nvPr>
            <p:ph idx="1" type="body"/>
          </p:nvPr>
        </p:nvSpPr>
        <p:spPr>
          <a:xfrm>
            <a:off x="370775" y="1113250"/>
            <a:ext cx="8066700" cy="15387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9C27B0"/>
                </a:solidFill>
                <a:latin typeface="Roboto Mono"/>
                <a:ea typeface="Roboto Mono"/>
                <a:cs typeface="Roboto Mono"/>
                <a:sym typeface="Roboto Mono"/>
              </a:rPr>
              <a:t>@ComponentDsl</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SzPts val="1000"/>
              <a:buFont typeface="Roboto Mono"/>
              <a:buAutoNum type="arabicPeriod"/>
            </a:pPr>
            <a:r>
              <a:rPr lang="zh-CN" sz="1000">
                <a:solidFill>
                  <a:srgbClr val="3F51B5"/>
                </a:solidFill>
                <a:latin typeface="Roboto Mono"/>
                <a:ea typeface="Roboto Mono"/>
                <a:cs typeface="Roboto Mono"/>
                <a:sym typeface="Roboto Mono"/>
              </a:rPr>
              <a:t>inline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fun</a:t>
            </a:r>
            <a:r>
              <a:rPr lang="zh-CN" sz="1000">
                <a:solidFill>
                  <a:srgbClr val="37474F"/>
                </a:solidFill>
                <a:latin typeface="Roboto Mono"/>
                <a:ea typeface="Roboto Mono"/>
                <a:cs typeface="Roboto Mono"/>
                <a:sym typeface="Roboto Mono"/>
              </a:rPr>
              <a:t> &lt;</a:t>
            </a:r>
            <a:r>
              <a:rPr lang="zh-CN" sz="1000">
                <a:solidFill>
                  <a:srgbClr val="3F51B5"/>
                </a:solidFill>
                <a:latin typeface="Roboto Mono"/>
                <a:ea typeface="Roboto Mono"/>
                <a:cs typeface="Roboto Mono"/>
                <a:sym typeface="Roboto Mono"/>
              </a:rPr>
              <a:t>reified</a:t>
            </a:r>
            <a:r>
              <a:rPr lang="zh-CN" sz="1000">
                <a:solidFill>
                  <a:srgbClr val="37474F"/>
                </a:solidFill>
                <a:latin typeface="Roboto Mono"/>
                <a:ea typeface="Roboto Mono"/>
                <a:cs typeface="Roboto Mono"/>
                <a:sym typeface="Roboto Mono"/>
              </a:rPr>
              <a:t> T&gt; component(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attachOption: AttachOption = AttachOption.IMMEDIATE</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crossinline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init</a:t>
            </a:r>
            <a:r>
              <a:rPr lang="zh-CN" sz="1000">
                <a:solidFill>
                  <a:srgbClr val="37474F"/>
                </a:solidFill>
                <a:latin typeface="Roboto Mono"/>
                <a:ea typeface="Roboto Mono"/>
                <a:cs typeface="Roboto Mono"/>
                <a:sym typeface="Roboto Mono"/>
              </a:rPr>
              <a:t>: (ComponentBuilder).(ObjectContainer) -&gt; 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ComponentBuilder</a:t>
            </a:r>
            <a:endParaRPr sz="1000">
              <a:solidFill>
                <a:srgbClr val="37474F"/>
              </a:solidFill>
              <a:latin typeface="Roboto Mono"/>
              <a:ea typeface="Roboto Mono"/>
              <a:cs typeface="Roboto Mono"/>
              <a:sym typeface="Roboto Mono"/>
            </a:endParaRPr>
          </a:p>
        </p:txBody>
      </p:sp>
      <p:sp>
        <p:nvSpPr>
          <p:cNvPr id="407" name="Google Shape;407;p52"/>
          <p:cNvSpPr txBox="1"/>
          <p:nvPr>
            <p:ph type="title"/>
          </p:nvPr>
        </p:nvSpPr>
        <p:spPr>
          <a:xfrm>
            <a:off x="311700" y="984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Component </a:t>
            </a:r>
            <a:r>
              <a:rPr lang="zh-CN"/>
              <a:t>服务发现</a:t>
            </a:r>
            <a:endParaRPr b="1"/>
          </a:p>
        </p:txBody>
      </p:sp>
      <p:sp>
        <p:nvSpPr>
          <p:cNvPr id="408" name="Google Shape;408;p52"/>
          <p:cNvSpPr txBox="1"/>
          <p:nvPr>
            <p:ph idx="1" type="body"/>
          </p:nvPr>
        </p:nvSpPr>
        <p:spPr>
          <a:xfrm>
            <a:off x="386250" y="3063500"/>
            <a:ext cx="8066700" cy="15387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SzPts val="1000"/>
              <a:buFont typeface="Roboto Mono"/>
              <a:buAutoNum type="arabicPeriod"/>
            </a:pPr>
            <a:r>
              <a:rPr lang="zh-CN" sz="1000">
                <a:solidFill>
                  <a:srgbClr val="3F51B5"/>
                </a:solidFill>
                <a:latin typeface="Roboto Mono"/>
                <a:ea typeface="Roboto Mono"/>
                <a:cs typeface="Roboto Mono"/>
                <a:sym typeface="Roboto Mono"/>
              </a:rPr>
              <a:t>inline</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fun</a:t>
            </a:r>
            <a:r>
              <a:rPr lang="zh-CN" sz="1000">
                <a:solidFill>
                  <a:srgbClr val="37474F"/>
                </a:solidFill>
                <a:latin typeface="Roboto Mono"/>
                <a:ea typeface="Roboto Mono"/>
                <a:cs typeface="Roboto Mono"/>
                <a:sym typeface="Roboto Mono"/>
              </a:rPr>
              <a:t> &lt;</a:t>
            </a:r>
            <a:r>
              <a:rPr lang="zh-CN" sz="1000">
                <a:solidFill>
                  <a:srgbClr val="3F51B5"/>
                </a:solidFill>
                <a:latin typeface="Roboto Mono"/>
                <a:ea typeface="Roboto Mono"/>
                <a:cs typeface="Roboto Mono"/>
                <a:sym typeface="Roboto Mono"/>
              </a:rPr>
              <a:t>reified</a:t>
            </a:r>
            <a:r>
              <a:rPr lang="zh-CN" sz="1000">
                <a:solidFill>
                  <a:srgbClr val="37474F"/>
                </a:solidFill>
                <a:latin typeface="Roboto Mono"/>
                <a:ea typeface="Roboto Mono"/>
                <a:cs typeface="Roboto Mono"/>
                <a:sym typeface="Roboto Mono"/>
              </a:rPr>
              <a:t> T&gt; ObjectContainer.inject(): Lazy&lt;T&gt;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lazy(LazyThreadSafetyMode.NONE)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compProvider = </a:t>
            </a:r>
            <a:r>
              <a:rPr lang="zh-CN" sz="1000">
                <a:solidFill>
                  <a:srgbClr val="3F51B5"/>
                </a:solidFill>
                <a:latin typeface="Roboto Mono"/>
                <a:ea typeface="Roboto Mono"/>
                <a:cs typeface="Roboto Mono"/>
                <a:sym typeface="Roboto Mono"/>
              </a:rPr>
              <a:t>this</a:t>
            </a:r>
            <a:r>
              <a:rPr lang="zh-CN" sz="1000">
                <a:solidFill>
                  <a:srgbClr val="37474F"/>
                </a:solidFill>
                <a:latin typeface="Roboto Mono"/>
                <a:ea typeface="Roboto Mono"/>
                <a:cs typeface="Roboto Mono"/>
                <a:sym typeface="Roboto Mono"/>
              </a:rPr>
              <a:t>.getProvider&lt;T&gt;(T::</a:t>
            </a: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.java)</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compProvider.get()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00">
              <a:solidFill>
                <a:srgbClr val="3F51B5"/>
              </a:solidFill>
              <a:latin typeface="Roboto Mono"/>
              <a:ea typeface="Roboto Mono"/>
              <a:cs typeface="Roboto Mono"/>
              <a:sym typeface="Roboto Mono"/>
            </a:endParaRPr>
          </a:p>
        </p:txBody>
      </p:sp>
      <p:sp>
        <p:nvSpPr>
          <p:cNvPr id="409" name="Google Shape;409;p52"/>
          <p:cNvSpPr/>
          <p:nvPr/>
        </p:nvSpPr>
        <p:spPr>
          <a:xfrm>
            <a:off x="6240325" y="2043925"/>
            <a:ext cx="2617200" cy="14889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410" name="Google Shape;410;p52"/>
          <p:cNvSpPr/>
          <p:nvPr/>
        </p:nvSpPr>
        <p:spPr>
          <a:xfrm>
            <a:off x="6526225" y="2324999"/>
            <a:ext cx="1011900" cy="307500"/>
          </a:xfrm>
          <a:prstGeom prst="roundRect">
            <a:avLst>
              <a:gd fmla="val 0" name="adj"/>
            </a:avLst>
          </a:prstGeom>
          <a:solidFill>
            <a:srgbClr val="FFFFFF"/>
          </a:solidFill>
          <a:ln cap="flat" cmpd="sng" w="19050">
            <a:solidFill>
              <a:srgbClr val="4285F4"/>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CompA::class</a:t>
            </a:r>
            <a:endParaRPr sz="800"/>
          </a:p>
        </p:txBody>
      </p:sp>
      <p:sp>
        <p:nvSpPr>
          <p:cNvPr id="411" name="Google Shape;411;p52"/>
          <p:cNvSpPr/>
          <p:nvPr/>
        </p:nvSpPr>
        <p:spPr>
          <a:xfrm>
            <a:off x="7538125" y="2324999"/>
            <a:ext cx="1011900" cy="307500"/>
          </a:xfrm>
          <a:prstGeom prst="roundRect">
            <a:avLst>
              <a:gd fmla="val 0" name="adj"/>
            </a:avLst>
          </a:prstGeom>
          <a:solidFill>
            <a:srgbClr val="FFFFFF"/>
          </a:solidFill>
          <a:ln cap="flat" cmpd="sng" w="19050">
            <a:solidFill>
              <a:srgbClr val="4285F4"/>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CompAProvider</a:t>
            </a:r>
            <a:endParaRPr sz="800"/>
          </a:p>
        </p:txBody>
      </p:sp>
      <p:sp>
        <p:nvSpPr>
          <p:cNvPr id="412" name="Google Shape;412;p52"/>
          <p:cNvSpPr/>
          <p:nvPr/>
        </p:nvSpPr>
        <p:spPr>
          <a:xfrm>
            <a:off x="6526225" y="2631205"/>
            <a:ext cx="1011900" cy="288300"/>
          </a:xfrm>
          <a:prstGeom prst="roundRect">
            <a:avLst>
              <a:gd fmla="val 0" name="adj"/>
            </a:avLst>
          </a:prstGeom>
          <a:solidFill>
            <a:srgbClr val="FFFFFF"/>
          </a:solidFill>
          <a:ln cap="flat" cmpd="sng" w="19050">
            <a:solidFill>
              <a:srgbClr val="4285F4"/>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CompB::class</a:t>
            </a:r>
            <a:endParaRPr sz="800"/>
          </a:p>
        </p:txBody>
      </p:sp>
      <p:sp>
        <p:nvSpPr>
          <p:cNvPr id="413" name="Google Shape;413;p52"/>
          <p:cNvSpPr/>
          <p:nvPr/>
        </p:nvSpPr>
        <p:spPr>
          <a:xfrm>
            <a:off x="7538125" y="2631205"/>
            <a:ext cx="1011900" cy="288300"/>
          </a:xfrm>
          <a:prstGeom prst="roundRect">
            <a:avLst>
              <a:gd fmla="val 0" name="adj"/>
            </a:avLst>
          </a:prstGeom>
          <a:solidFill>
            <a:srgbClr val="FFFFFF"/>
          </a:solidFill>
          <a:ln cap="flat" cmpd="sng" w="19050">
            <a:solidFill>
              <a:srgbClr val="4285F4"/>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CompBProvider</a:t>
            </a:r>
            <a:endParaRPr sz="800"/>
          </a:p>
        </p:txBody>
      </p:sp>
      <p:sp>
        <p:nvSpPr>
          <p:cNvPr id="414" name="Google Shape;414;p52"/>
          <p:cNvSpPr/>
          <p:nvPr/>
        </p:nvSpPr>
        <p:spPr>
          <a:xfrm>
            <a:off x="6526225" y="2911087"/>
            <a:ext cx="1011900" cy="288300"/>
          </a:xfrm>
          <a:prstGeom prst="roundRect">
            <a:avLst>
              <a:gd fmla="val 0" name="adj"/>
            </a:avLst>
          </a:prstGeom>
          <a:solidFill>
            <a:srgbClr val="FFFFFF"/>
          </a:solidFill>
          <a:ln cap="flat" cmpd="sng" w="19050">
            <a:solidFill>
              <a:srgbClr val="4285F4"/>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a:t>
            </a:r>
            <a:r>
              <a:rPr lang="zh-CN" sz="1000">
                <a:solidFill>
                  <a:srgbClr val="37474F"/>
                </a:solidFill>
                <a:latin typeface="Roboto Mono"/>
                <a:ea typeface="Roboto Mono"/>
                <a:cs typeface="Roboto Mono"/>
                <a:sym typeface="Roboto Mono"/>
              </a:rPr>
              <a:t>...</a:t>
            </a:r>
            <a:endParaRPr sz="800"/>
          </a:p>
        </p:txBody>
      </p:sp>
      <p:sp>
        <p:nvSpPr>
          <p:cNvPr id="415" name="Google Shape;415;p52"/>
          <p:cNvSpPr/>
          <p:nvPr/>
        </p:nvSpPr>
        <p:spPr>
          <a:xfrm>
            <a:off x="7538125" y="2911087"/>
            <a:ext cx="1011900" cy="288300"/>
          </a:xfrm>
          <a:prstGeom prst="roundRect">
            <a:avLst>
              <a:gd fmla="val 0" name="adj"/>
            </a:avLst>
          </a:prstGeom>
          <a:solidFill>
            <a:srgbClr val="FFFFFF"/>
          </a:solidFill>
          <a:ln cap="flat" cmpd="sng" w="19050">
            <a:solidFill>
              <a:srgbClr val="4285F4"/>
            </a:solidFill>
            <a:prstDash val="solid"/>
            <a:miter lim="400000"/>
            <a:headEnd len="sm" w="sm" type="none"/>
            <a:tailEnd len="sm" w="sm" type="none"/>
          </a:ln>
        </p:spPr>
        <p:txBody>
          <a:bodyPr anchorCtr="0" anchor="ctr" bIns="0" lIns="0" spcFirstLastPara="1" rIns="0" wrap="square" tIns="0">
            <a:noAutofit/>
          </a:bodyPr>
          <a:lstStyle/>
          <a:p>
            <a:pPr indent="0" lvl="0" marL="457200" rtl="0" algn="l">
              <a:lnSpc>
                <a:spcPct val="150000"/>
              </a:lnSpc>
              <a:spcBef>
                <a:spcPts val="0"/>
              </a:spcBef>
              <a:spcAft>
                <a:spcPts val="0"/>
              </a:spcAft>
              <a:buNone/>
            </a:pPr>
            <a:r>
              <a:rPr lang="zh-CN" sz="1000">
                <a:solidFill>
                  <a:srgbClr val="37474F"/>
                </a:solidFill>
                <a:latin typeface="Roboto Mono"/>
                <a:ea typeface="Roboto Mono"/>
                <a:cs typeface="Roboto Mono"/>
                <a:sym typeface="Roboto Mono"/>
              </a:rPr>
              <a:t>...</a:t>
            </a:r>
            <a:endParaRPr sz="800"/>
          </a:p>
        </p:txBody>
      </p:sp>
      <p:sp>
        <p:nvSpPr>
          <p:cNvPr id="416" name="Google Shape;416;p52"/>
          <p:cNvSpPr txBox="1"/>
          <p:nvPr/>
        </p:nvSpPr>
        <p:spPr>
          <a:xfrm>
            <a:off x="6529753" y="2055053"/>
            <a:ext cx="10119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1000">
                <a:solidFill>
                  <a:schemeClr val="dk1"/>
                </a:solidFill>
                <a:latin typeface="Google Sans Medium"/>
                <a:ea typeface="Google Sans Medium"/>
                <a:cs typeface="Google Sans Medium"/>
                <a:sym typeface="Google Sans Medium"/>
              </a:rPr>
              <a:t>key</a:t>
            </a:r>
            <a:endParaRPr sz="1000">
              <a:solidFill>
                <a:schemeClr val="dk1"/>
              </a:solidFill>
              <a:latin typeface="Google Sans Medium"/>
              <a:ea typeface="Google Sans Medium"/>
              <a:cs typeface="Google Sans Medium"/>
              <a:sym typeface="Google Sans Medium"/>
            </a:endParaRPr>
          </a:p>
        </p:txBody>
      </p:sp>
      <p:sp>
        <p:nvSpPr>
          <p:cNvPr id="417" name="Google Shape;417;p52"/>
          <p:cNvSpPr txBox="1"/>
          <p:nvPr/>
        </p:nvSpPr>
        <p:spPr>
          <a:xfrm>
            <a:off x="7471550" y="2077332"/>
            <a:ext cx="10119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1000">
                <a:solidFill>
                  <a:schemeClr val="dk1"/>
                </a:solidFill>
                <a:latin typeface="Google Sans Medium"/>
                <a:ea typeface="Google Sans Medium"/>
                <a:cs typeface="Google Sans Medium"/>
                <a:sym typeface="Google Sans Medium"/>
              </a:rPr>
              <a:t>value</a:t>
            </a:r>
            <a:endParaRPr sz="1000">
              <a:solidFill>
                <a:schemeClr val="dk1"/>
              </a:solidFill>
              <a:latin typeface="Google Sans Medium"/>
              <a:ea typeface="Google Sans Medium"/>
              <a:cs typeface="Google Sans Medium"/>
              <a:sym typeface="Google Sans Medium"/>
            </a:endParaRPr>
          </a:p>
        </p:txBody>
      </p:sp>
      <p:cxnSp>
        <p:nvCxnSpPr>
          <p:cNvPr id="418" name="Google Shape;418;p52"/>
          <p:cNvCxnSpPr>
            <a:endCxn id="409" idx="0"/>
          </p:cNvCxnSpPr>
          <p:nvPr/>
        </p:nvCxnSpPr>
        <p:spPr>
          <a:xfrm>
            <a:off x="5957725" y="1603825"/>
            <a:ext cx="1591200" cy="440100"/>
          </a:xfrm>
          <a:prstGeom prst="bentConnector2">
            <a:avLst/>
          </a:prstGeom>
          <a:noFill/>
          <a:ln cap="flat" cmpd="sng" w="19050">
            <a:solidFill>
              <a:srgbClr val="4285F4"/>
            </a:solidFill>
            <a:prstDash val="solid"/>
            <a:miter lim="400000"/>
            <a:headEnd len="sm" w="sm" type="none"/>
            <a:tailEnd len="med" w="med" type="triangle"/>
          </a:ln>
        </p:spPr>
      </p:cxnSp>
      <p:cxnSp>
        <p:nvCxnSpPr>
          <p:cNvPr id="419" name="Google Shape;419;p52"/>
          <p:cNvCxnSpPr>
            <a:stCxn id="409" idx="2"/>
          </p:cNvCxnSpPr>
          <p:nvPr/>
        </p:nvCxnSpPr>
        <p:spPr>
          <a:xfrm rot="5400000">
            <a:off x="6520675" y="2836975"/>
            <a:ext cx="332400" cy="1724100"/>
          </a:xfrm>
          <a:prstGeom prst="bentConnector2">
            <a:avLst/>
          </a:prstGeom>
          <a:noFill/>
          <a:ln cap="flat" cmpd="sng" w="19050">
            <a:solidFill>
              <a:srgbClr val="4285F4"/>
            </a:solidFill>
            <a:prstDash val="solid"/>
            <a:miter lim="400000"/>
            <a:headEnd len="sm" w="sm" type="none"/>
            <a:tailEnd len="med" w="med" type="triangle"/>
          </a:ln>
        </p:spPr>
      </p:cxnSp>
      <p:sp>
        <p:nvSpPr>
          <p:cNvPr id="420" name="Google Shape;420;p52"/>
          <p:cNvSpPr txBox="1"/>
          <p:nvPr/>
        </p:nvSpPr>
        <p:spPr>
          <a:xfrm>
            <a:off x="6686875" y="3194247"/>
            <a:ext cx="1724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sz="1000">
                <a:solidFill>
                  <a:schemeClr val="dk1"/>
                </a:solidFill>
                <a:latin typeface="Google Sans"/>
                <a:ea typeface="Google Sans"/>
                <a:cs typeface="Google Sans"/>
                <a:sym typeface="Google Sans"/>
              </a:rPr>
              <a:t>ObjectContainer</a:t>
            </a:r>
            <a:endParaRPr b="1" sz="1000">
              <a:solidFill>
                <a:schemeClr val="dk1"/>
              </a:solidFill>
              <a:latin typeface="Google Sans"/>
              <a:ea typeface="Google Sans"/>
              <a:cs typeface="Google Sans"/>
              <a:sym typeface="Google Sans"/>
            </a:endParaRPr>
          </a:p>
        </p:txBody>
      </p:sp>
      <p:sp>
        <p:nvSpPr>
          <p:cNvPr id="421" name="Google Shape;421;p52"/>
          <p:cNvSpPr/>
          <p:nvPr/>
        </p:nvSpPr>
        <p:spPr>
          <a:xfrm>
            <a:off x="4336075" y="4335425"/>
            <a:ext cx="1893300" cy="348900"/>
          </a:xfrm>
          <a:prstGeom prst="wedgeRectCallout">
            <a:avLst>
              <a:gd fmla="val -33159" name="adj1"/>
              <a:gd fmla="val -107961"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rgbClr val="80868B"/>
                </a:solidFill>
                <a:latin typeface="Google Sans"/>
                <a:ea typeface="Google Sans"/>
                <a:cs typeface="Google Sans"/>
                <a:sym typeface="Google Sans"/>
              </a:rPr>
              <a:t>https://insert-koin.io/</a:t>
            </a:r>
            <a:endParaRPr sz="1000">
              <a:latin typeface="Roboto Mono Light"/>
              <a:ea typeface="Roboto Mono Light"/>
              <a:cs typeface="Roboto Mono Light"/>
              <a:sym typeface="Roboto Mono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53"/>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Component 的问题</a:t>
            </a:r>
            <a:endParaRPr b="1"/>
          </a:p>
        </p:txBody>
      </p:sp>
      <p:sp>
        <p:nvSpPr>
          <p:cNvPr id="427" name="Google Shape;427;p53"/>
          <p:cNvSpPr txBox="1"/>
          <p:nvPr>
            <p:ph idx="1" type="body"/>
          </p:nvPr>
        </p:nvSpPr>
        <p:spPr>
          <a:xfrm>
            <a:off x="311700" y="1389600"/>
            <a:ext cx="63108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zh-CN" sz="1400">
                <a:solidFill>
                  <a:schemeClr val="dk2"/>
                </a:solidFill>
                <a:highlight>
                  <a:srgbClr val="FFFFFF"/>
                </a:highlight>
                <a:latin typeface="Google Sans"/>
                <a:ea typeface="Google Sans"/>
                <a:cs typeface="Google Sans"/>
                <a:sym typeface="Google Sans"/>
              </a:rPr>
              <a:t>"</a:t>
            </a:r>
            <a:r>
              <a:rPr i="1" lang="zh-CN" sz="1400">
                <a:solidFill>
                  <a:schemeClr val="dk2"/>
                </a:solidFill>
                <a:highlight>
                  <a:srgbClr val="FFFFFF"/>
                </a:highlight>
                <a:latin typeface="Google Sans"/>
                <a:ea typeface="Google Sans"/>
                <a:cs typeface="Google Sans"/>
                <a:sym typeface="Google Sans"/>
              </a:rPr>
              <a:t>the dependency graph of packages or components should have no cycles</a:t>
            </a:r>
            <a:r>
              <a:rPr lang="zh-CN" sz="1400">
                <a:solidFill>
                  <a:schemeClr val="dk2"/>
                </a:solidFill>
                <a:highlight>
                  <a:srgbClr val="FFFFFF"/>
                </a:highlight>
                <a:latin typeface="Google Sans"/>
                <a:ea typeface="Google Sans"/>
                <a:cs typeface="Google Sans"/>
                <a:sym typeface="Google Sans"/>
              </a:rPr>
              <a:t>"</a:t>
            </a:r>
            <a:r>
              <a:rPr lang="zh-CN" sz="1400">
                <a:solidFill>
                  <a:schemeClr val="dk2"/>
                </a:solidFill>
                <a:latin typeface="Google Sans"/>
                <a:ea typeface="Google Sans"/>
                <a:cs typeface="Google Sans"/>
                <a:sym typeface="Google Sans"/>
              </a:rPr>
              <a:t>    -  《Clean Architecture》</a:t>
            </a:r>
            <a:endParaRPr sz="1400">
              <a:solidFill>
                <a:schemeClr val="dk2"/>
              </a:solidFill>
              <a:latin typeface="Google Sans"/>
              <a:ea typeface="Google Sans"/>
              <a:cs typeface="Google Sans"/>
              <a:sym typeface="Google Sans"/>
            </a:endParaRPr>
          </a:p>
        </p:txBody>
      </p:sp>
      <p:sp>
        <p:nvSpPr>
          <p:cNvPr id="428" name="Google Shape;428;p53"/>
          <p:cNvSpPr/>
          <p:nvPr/>
        </p:nvSpPr>
        <p:spPr>
          <a:xfrm>
            <a:off x="1276575" y="2622550"/>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a:t>
            </a:r>
            <a:r>
              <a:rPr lang="zh-CN" sz="1000">
                <a:solidFill>
                  <a:schemeClr val="lt1"/>
                </a:solidFill>
                <a:latin typeface="Google Sans Medium"/>
                <a:ea typeface="Google Sans Medium"/>
                <a:cs typeface="Google Sans Medium"/>
                <a:sym typeface="Google Sans Medium"/>
              </a:rPr>
              <a:t>A</a:t>
            </a:r>
            <a:endParaRPr sz="1000">
              <a:solidFill>
                <a:schemeClr val="lt1"/>
              </a:solidFill>
              <a:latin typeface="Google Sans Medium"/>
              <a:ea typeface="Google Sans Medium"/>
              <a:cs typeface="Google Sans Medium"/>
              <a:sym typeface="Google Sans Medium"/>
            </a:endParaRPr>
          </a:p>
        </p:txBody>
      </p:sp>
      <p:sp>
        <p:nvSpPr>
          <p:cNvPr id="429" name="Google Shape;429;p53"/>
          <p:cNvSpPr/>
          <p:nvPr/>
        </p:nvSpPr>
        <p:spPr>
          <a:xfrm>
            <a:off x="282175" y="3382575"/>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CompB</a:t>
            </a:r>
            <a:endParaRPr sz="1000">
              <a:solidFill>
                <a:schemeClr val="lt1"/>
              </a:solidFill>
              <a:latin typeface="Google Sans Medium"/>
              <a:ea typeface="Google Sans Medium"/>
              <a:cs typeface="Google Sans Medium"/>
              <a:sym typeface="Google Sans Medium"/>
            </a:endParaRPr>
          </a:p>
        </p:txBody>
      </p:sp>
      <p:sp>
        <p:nvSpPr>
          <p:cNvPr id="430" name="Google Shape;430;p53"/>
          <p:cNvSpPr/>
          <p:nvPr/>
        </p:nvSpPr>
        <p:spPr>
          <a:xfrm>
            <a:off x="1941675" y="3680475"/>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CompC</a:t>
            </a:r>
            <a:endParaRPr sz="1000">
              <a:solidFill>
                <a:srgbClr val="1A1A1A"/>
              </a:solidFill>
              <a:latin typeface="Google Sans Medium"/>
              <a:ea typeface="Google Sans Medium"/>
              <a:cs typeface="Google Sans Medium"/>
              <a:sym typeface="Google Sans Medium"/>
            </a:endParaRPr>
          </a:p>
        </p:txBody>
      </p:sp>
      <p:sp>
        <p:nvSpPr>
          <p:cNvPr id="431" name="Google Shape;431;p53"/>
          <p:cNvSpPr/>
          <p:nvPr/>
        </p:nvSpPr>
        <p:spPr>
          <a:xfrm>
            <a:off x="4683125" y="2234625"/>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CompA</a:t>
            </a:r>
            <a:endParaRPr sz="1000">
              <a:solidFill>
                <a:schemeClr val="lt1"/>
              </a:solidFill>
              <a:latin typeface="Google Sans Medium"/>
              <a:ea typeface="Google Sans Medium"/>
              <a:cs typeface="Google Sans Medium"/>
              <a:sym typeface="Google Sans Medium"/>
            </a:endParaRPr>
          </a:p>
        </p:txBody>
      </p:sp>
      <p:sp>
        <p:nvSpPr>
          <p:cNvPr id="432" name="Google Shape;432;p53"/>
          <p:cNvSpPr/>
          <p:nvPr/>
        </p:nvSpPr>
        <p:spPr>
          <a:xfrm>
            <a:off x="3852725" y="3038175"/>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CompB</a:t>
            </a:r>
            <a:endParaRPr sz="1000">
              <a:solidFill>
                <a:schemeClr val="lt1"/>
              </a:solidFill>
              <a:latin typeface="Google Sans Medium"/>
              <a:ea typeface="Google Sans Medium"/>
              <a:cs typeface="Google Sans Medium"/>
              <a:sym typeface="Google Sans Medium"/>
            </a:endParaRPr>
          </a:p>
        </p:txBody>
      </p:sp>
      <p:sp>
        <p:nvSpPr>
          <p:cNvPr id="433" name="Google Shape;433;p53"/>
          <p:cNvSpPr/>
          <p:nvPr/>
        </p:nvSpPr>
        <p:spPr>
          <a:xfrm>
            <a:off x="4683125" y="3944325"/>
            <a:ext cx="6651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CompC</a:t>
            </a:r>
            <a:endParaRPr sz="1000">
              <a:solidFill>
                <a:schemeClr val="lt1"/>
              </a:solidFill>
              <a:latin typeface="Google Sans Medium"/>
              <a:ea typeface="Google Sans Medium"/>
              <a:cs typeface="Google Sans Medium"/>
              <a:sym typeface="Google Sans Medium"/>
            </a:endParaRPr>
          </a:p>
        </p:txBody>
      </p:sp>
      <p:cxnSp>
        <p:nvCxnSpPr>
          <p:cNvPr id="434" name="Google Shape;434;p53"/>
          <p:cNvCxnSpPr/>
          <p:nvPr/>
        </p:nvCxnSpPr>
        <p:spPr>
          <a:xfrm flipH="1">
            <a:off x="897250" y="2995375"/>
            <a:ext cx="393900" cy="367800"/>
          </a:xfrm>
          <a:prstGeom prst="straightConnector1">
            <a:avLst/>
          </a:prstGeom>
          <a:noFill/>
          <a:ln cap="flat" cmpd="sng" w="19050">
            <a:solidFill>
              <a:srgbClr val="4285F4"/>
            </a:solidFill>
            <a:prstDash val="solid"/>
            <a:miter lim="400000"/>
            <a:headEnd len="sm" w="sm" type="none"/>
            <a:tailEnd len="med" w="med" type="triangle"/>
          </a:ln>
        </p:spPr>
      </p:cxnSp>
      <p:cxnSp>
        <p:nvCxnSpPr>
          <p:cNvPr id="435" name="Google Shape;435;p53"/>
          <p:cNvCxnSpPr/>
          <p:nvPr/>
        </p:nvCxnSpPr>
        <p:spPr>
          <a:xfrm>
            <a:off x="947275" y="3504375"/>
            <a:ext cx="994500" cy="297900"/>
          </a:xfrm>
          <a:prstGeom prst="straightConnector1">
            <a:avLst/>
          </a:prstGeom>
          <a:noFill/>
          <a:ln cap="flat" cmpd="sng" w="19050">
            <a:solidFill>
              <a:srgbClr val="4285F4"/>
            </a:solidFill>
            <a:prstDash val="solid"/>
            <a:miter lim="400000"/>
            <a:headEnd len="sm" w="sm" type="none"/>
            <a:tailEnd len="med" w="med" type="triangle"/>
          </a:ln>
        </p:spPr>
      </p:cxnSp>
      <p:cxnSp>
        <p:nvCxnSpPr>
          <p:cNvPr id="436" name="Google Shape;436;p53"/>
          <p:cNvCxnSpPr>
            <a:stCxn id="430" idx="0"/>
          </p:cNvCxnSpPr>
          <p:nvPr/>
        </p:nvCxnSpPr>
        <p:spPr>
          <a:xfrm rot="10800000">
            <a:off x="1961625" y="3002775"/>
            <a:ext cx="312600" cy="677700"/>
          </a:xfrm>
          <a:prstGeom prst="straightConnector1">
            <a:avLst/>
          </a:prstGeom>
          <a:noFill/>
          <a:ln cap="flat" cmpd="sng" w="19050">
            <a:solidFill>
              <a:srgbClr val="4285F4"/>
            </a:solidFill>
            <a:prstDash val="solid"/>
            <a:miter lim="400000"/>
            <a:headEnd len="sm" w="sm" type="none"/>
            <a:tailEnd len="med" w="med" type="triangle"/>
          </a:ln>
        </p:spPr>
      </p:cxnSp>
      <p:cxnSp>
        <p:nvCxnSpPr>
          <p:cNvPr id="437" name="Google Shape;437;p53"/>
          <p:cNvCxnSpPr>
            <a:stCxn id="431" idx="1"/>
            <a:endCxn id="432" idx="0"/>
          </p:cNvCxnSpPr>
          <p:nvPr/>
        </p:nvCxnSpPr>
        <p:spPr>
          <a:xfrm flipH="1">
            <a:off x="4185125" y="2432625"/>
            <a:ext cx="498000" cy="605700"/>
          </a:xfrm>
          <a:prstGeom prst="straightConnector1">
            <a:avLst/>
          </a:prstGeom>
          <a:noFill/>
          <a:ln cap="flat" cmpd="sng" w="19050">
            <a:solidFill>
              <a:srgbClr val="4285F4"/>
            </a:solidFill>
            <a:prstDash val="solid"/>
            <a:miter lim="400000"/>
            <a:headEnd len="sm" w="sm" type="none"/>
            <a:tailEnd len="med" w="med" type="triangle"/>
          </a:ln>
        </p:spPr>
      </p:cxnSp>
      <p:cxnSp>
        <p:nvCxnSpPr>
          <p:cNvPr id="438" name="Google Shape;438;p53"/>
          <p:cNvCxnSpPr>
            <a:stCxn id="431" idx="2"/>
            <a:endCxn id="433" idx="0"/>
          </p:cNvCxnSpPr>
          <p:nvPr/>
        </p:nvCxnSpPr>
        <p:spPr>
          <a:xfrm>
            <a:off x="5015675" y="2630625"/>
            <a:ext cx="0" cy="1313700"/>
          </a:xfrm>
          <a:prstGeom prst="straightConnector1">
            <a:avLst/>
          </a:prstGeom>
          <a:noFill/>
          <a:ln cap="flat" cmpd="sng" w="19050">
            <a:solidFill>
              <a:srgbClr val="4285F4"/>
            </a:solidFill>
            <a:prstDash val="solid"/>
            <a:miter lim="400000"/>
            <a:headEnd len="sm" w="sm" type="none"/>
            <a:tailEnd len="med" w="med" type="triangle"/>
          </a:ln>
        </p:spPr>
      </p:cxnSp>
      <p:cxnSp>
        <p:nvCxnSpPr>
          <p:cNvPr id="439" name="Google Shape;439;p53"/>
          <p:cNvCxnSpPr>
            <a:stCxn id="432" idx="2"/>
          </p:cNvCxnSpPr>
          <p:nvPr/>
        </p:nvCxnSpPr>
        <p:spPr>
          <a:xfrm>
            <a:off x="4185275" y="3434175"/>
            <a:ext cx="542400" cy="528300"/>
          </a:xfrm>
          <a:prstGeom prst="straightConnector1">
            <a:avLst/>
          </a:prstGeom>
          <a:noFill/>
          <a:ln cap="flat" cmpd="sng" w="19050">
            <a:solidFill>
              <a:srgbClr val="4285F4"/>
            </a:solidFill>
            <a:prstDash val="solid"/>
            <a:miter lim="400000"/>
            <a:headEnd len="sm" w="sm" type="none"/>
            <a:tailEnd len="med" w="med" type="triangle"/>
          </a:ln>
        </p:spPr>
      </p:cxnSp>
      <p:sp>
        <p:nvSpPr>
          <p:cNvPr id="440" name="Google Shape;440;p53"/>
          <p:cNvSpPr/>
          <p:nvPr/>
        </p:nvSpPr>
        <p:spPr>
          <a:xfrm>
            <a:off x="2628263" y="2973925"/>
            <a:ext cx="821700" cy="410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441" name="Google Shape;441;p53"/>
          <p:cNvSpPr/>
          <p:nvPr/>
        </p:nvSpPr>
        <p:spPr>
          <a:xfrm>
            <a:off x="6806975" y="2207175"/>
            <a:ext cx="1800600" cy="9480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t/>
            </a:r>
            <a:endParaRPr sz="1000">
              <a:solidFill>
                <a:srgbClr val="1A1A1A"/>
              </a:solidFill>
              <a:latin typeface="Google Sans Medium"/>
              <a:ea typeface="Google Sans Medium"/>
              <a:cs typeface="Google Sans Medium"/>
              <a:sym typeface="Google Sans Medium"/>
            </a:endParaRPr>
          </a:p>
        </p:txBody>
      </p:sp>
      <p:sp>
        <p:nvSpPr>
          <p:cNvPr id="442" name="Google Shape;442;p53"/>
          <p:cNvSpPr/>
          <p:nvPr/>
        </p:nvSpPr>
        <p:spPr>
          <a:xfrm>
            <a:off x="6806975" y="3643175"/>
            <a:ext cx="1800600" cy="697200"/>
          </a:xfrm>
          <a:prstGeom prst="roundRect">
            <a:avLst>
              <a:gd fmla="val 13604"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t/>
            </a:r>
            <a:endParaRPr sz="1000">
              <a:solidFill>
                <a:srgbClr val="1A1A1A"/>
              </a:solidFill>
              <a:latin typeface="Google Sans Medium"/>
              <a:ea typeface="Google Sans Medium"/>
              <a:cs typeface="Google Sans Medium"/>
              <a:sym typeface="Google Sans Medium"/>
            </a:endParaRPr>
          </a:p>
        </p:txBody>
      </p:sp>
      <p:cxnSp>
        <p:nvCxnSpPr>
          <p:cNvPr id="443" name="Google Shape;443;p53"/>
          <p:cNvCxnSpPr>
            <a:stCxn id="429" idx="0"/>
            <a:endCxn id="428" idx="1"/>
          </p:cNvCxnSpPr>
          <p:nvPr/>
        </p:nvCxnSpPr>
        <p:spPr>
          <a:xfrm flipH="1" rot="10800000">
            <a:off x="614725" y="2820675"/>
            <a:ext cx="661800" cy="561900"/>
          </a:xfrm>
          <a:prstGeom prst="straightConnector1">
            <a:avLst/>
          </a:prstGeom>
          <a:noFill/>
          <a:ln cap="flat" cmpd="sng" w="19050">
            <a:solidFill>
              <a:srgbClr val="4285F4"/>
            </a:solidFill>
            <a:prstDash val="solid"/>
            <a:miter lim="400000"/>
            <a:headEnd len="sm" w="sm" type="none"/>
            <a:tailEnd len="med" w="med" type="triangle"/>
          </a:ln>
        </p:spPr>
      </p:cxnSp>
      <p:cxnSp>
        <p:nvCxnSpPr>
          <p:cNvPr id="444" name="Google Shape;444;p53"/>
          <p:cNvCxnSpPr/>
          <p:nvPr/>
        </p:nvCxnSpPr>
        <p:spPr>
          <a:xfrm>
            <a:off x="1809575" y="3018650"/>
            <a:ext cx="296400" cy="688500"/>
          </a:xfrm>
          <a:prstGeom prst="straightConnector1">
            <a:avLst/>
          </a:prstGeom>
          <a:noFill/>
          <a:ln cap="flat" cmpd="sng" w="19050">
            <a:solidFill>
              <a:srgbClr val="4285F4"/>
            </a:solidFill>
            <a:prstDash val="solid"/>
            <a:miter lim="400000"/>
            <a:headEnd len="sm" w="sm" type="none"/>
            <a:tailEnd len="med" w="med" type="triangle"/>
          </a:ln>
        </p:spPr>
      </p:cxnSp>
      <p:cxnSp>
        <p:nvCxnSpPr>
          <p:cNvPr id="445" name="Google Shape;445;p53"/>
          <p:cNvCxnSpPr/>
          <p:nvPr/>
        </p:nvCxnSpPr>
        <p:spPr>
          <a:xfrm rot="10800000">
            <a:off x="976725" y="3678950"/>
            <a:ext cx="993000" cy="296400"/>
          </a:xfrm>
          <a:prstGeom prst="straightConnector1">
            <a:avLst/>
          </a:prstGeom>
          <a:noFill/>
          <a:ln cap="flat" cmpd="sng" w="19050">
            <a:solidFill>
              <a:srgbClr val="4285F4"/>
            </a:solidFill>
            <a:prstDash val="solid"/>
            <a:miter lim="400000"/>
            <a:headEnd len="sm" w="sm" type="none"/>
            <a:tailEnd len="med" w="med" type="triangle"/>
          </a:ln>
        </p:spPr>
      </p:cxnSp>
      <p:cxnSp>
        <p:nvCxnSpPr>
          <p:cNvPr id="446" name="Google Shape;446;p53"/>
          <p:cNvCxnSpPr>
            <a:stCxn id="441" idx="2"/>
            <a:endCxn id="442" idx="0"/>
          </p:cNvCxnSpPr>
          <p:nvPr/>
        </p:nvCxnSpPr>
        <p:spPr>
          <a:xfrm>
            <a:off x="7707275" y="3155175"/>
            <a:ext cx="0" cy="488100"/>
          </a:xfrm>
          <a:prstGeom prst="straightConnector1">
            <a:avLst/>
          </a:prstGeom>
          <a:noFill/>
          <a:ln cap="flat" cmpd="sng" w="19050">
            <a:solidFill>
              <a:srgbClr val="4285F4"/>
            </a:solidFill>
            <a:prstDash val="solid"/>
            <a:miter lim="400000"/>
            <a:headEnd len="sm" w="sm" type="none"/>
            <a:tailEnd len="med" w="med" type="triangle"/>
          </a:ln>
        </p:spPr>
      </p:cxnSp>
      <p:sp>
        <p:nvSpPr>
          <p:cNvPr id="447" name="Google Shape;447;p53"/>
          <p:cNvSpPr/>
          <p:nvPr/>
        </p:nvSpPr>
        <p:spPr>
          <a:xfrm>
            <a:off x="5739388" y="3030825"/>
            <a:ext cx="821700" cy="410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448" name="Google Shape;448;p53"/>
          <p:cNvSpPr/>
          <p:nvPr/>
        </p:nvSpPr>
        <p:spPr>
          <a:xfrm>
            <a:off x="6965375" y="2520950"/>
            <a:ext cx="6618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1000">
                <a:solidFill>
                  <a:schemeClr val="lt1"/>
                </a:solidFill>
                <a:latin typeface="Google Sans Medium"/>
                <a:ea typeface="Google Sans Medium"/>
                <a:cs typeface="Google Sans Medium"/>
                <a:sym typeface="Google Sans Medium"/>
              </a:rPr>
              <a:t>CompA</a:t>
            </a:r>
            <a:endParaRPr sz="1000">
              <a:solidFill>
                <a:schemeClr val="lt1"/>
              </a:solidFill>
              <a:latin typeface="Google Sans Medium"/>
              <a:ea typeface="Google Sans Medium"/>
              <a:cs typeface="Google Sans Medium"/>
              <a:sym typeface="Google Sans Medium"/>
            </a:endParaRPr>
          </a:p>
        </p:txBody>
      </p:sp>
      <p:sp>
        <p:nvSpPr>
          <p:cNvPr id="449" name="Google Shape;449;p53"/>
          <p:cNvSpPr/>
          <p:nvPr/>
        </p:nvSpPr>
        <p:spPr>
          <a:xfrm>
            <a:off x="7384949" y="3800100"/>
            <a:ext cx="6618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900">
                <a:solidFill>
                  <a:schemeClr val="lt1"/>
                </a:solidFill>
                <a:latin typeface="Google Sans Medium"/>
                <a:ea typeface="Google Sans Medium"/>
                <a:cs typeface="Google Sans Medium"/>
                <a:sym typeface="Google Sans Medium"/>
              </a:rPr>
              <a:t>CompC</a:t>
            </a:r>
            <a:endParaRPr sz="900">
              <a:solidFill>
                <a:schemeClr val="lt1"/>
              </a:solidFill>
              <a:latin typeface="Google Sans Medium"/>
              <a:ea typeface="Google Sans Medium"/>
              <a:cs typeface="Google Sans Medium"/>
              <a:sym typeface="Google Sans Medium"/>
            </a:endParaRPr>
          </a:p>
        </p:txBody>
      </p:sp>
      <p:sp>
        <p:nvSpPr>
          <p:cNvPr id="450" name="Google Shape;450;p53"/>
          <p:cNvSpPr/>
          <p:nvPr/>
        </p:nvSpPr>
        <p:spPr>
          <a:xfrm>
            <a:off x="7787764" y="2520950"/>
            <a:ext cx="661800" cy="396000"/>
          </a:xfrm>
          <a:prstGeom prst="roundRect">
            <a:avLst>
              <a:gd fmla="val 13604" name="adj"/>
            </a:avLst>
          </a:prstGeom>
          <a:solidFill>
            <a:schemeClr val="accent1"/>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900">
                <a:solidFill>
                  <a:schemeClr val="lt1"/>
                </a:solidFill>
                <a:latin typeface="Google Sans Medium"/>
                <a:ea typeface="Google Sans Medium"/>
                <a:cs typeface="Google Sans Medium"/>
                <a:sym typeface="Google Sans Medium"/>
              </a:rPr>
              <a:t>CompB</a:t>
            </a:r>
            <a:endParaRPr sz="900">
              <a:solidFill>
                <a:schemeClr val="lt1"/>
              </a:solidFill>
              <a:latin typeface="Google Sans Medium"/>
              <a:ea typeface="Google Sans Medium"/>
              <a:cs typeface="Google Sans Medium"/>
              <a:sym typeface="Google Sans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54"/>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Feature</a:t>
            </a:r>
            <a:endParaRPr b="1"/>
          </a:p>
        </p:txBody>
      </p:sp>
      <p:sp>
        <p:nvSpPr>
          <p:cNvPr id="456" name="Google Shape;456;p54"/>
          <p:cNvSpPr txBox="1"/>
          <p:nvPr>
            <p:ph idx="1" type="body"/>
          </p:nvPr>
        </p:nvSpPr>
        <p:spPr>
          <a:xfrm>
            <a:off x="235500" y="1389600"/>
            <a:ext cx="2595000" cy="3179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zh-CN" sz="1400"/>
              <a:t>Component集合</a:t>
            </a:r>
            <a:endParaRPr sz="1400"/>
          </a:p>
          <a:p>
            <a:pPr indent="-317500" lvl="0" marL="457200" rtl="0" algn="l">
              <a:spcBef>
                <a:spcPts val="400"/>
              </a:spcBef>
              <a:spcAft>
                <a:spcPts val="0"/>
              </a:spcAft>
              <a:buSzPts val="1400"/>
              <a:buChar char="❖"/>
            </a:pPr>
            <a:r>
              <a:rPr lang="zh-CN" sz="1400"/>
              <a:t>高内聚、低耦合</a:t>
            </a:r>
            <a:endParaRPr sz="1400"/>
          </a:p>
          <a:p>
            <a:pPr indent="-317500" lvl="0" marL="457200" rtl="0" algn="l">
              <a:spcBef>
                <a:spcPts val="400"/>
              </a:spcBef>
              <a:spcAft>
                <a:spcPts val="0"/>
              </a:spcAft>
              <a:buSzPts val="1400"/>
              <a:buChar char="❖"/>
            </a:pPr>
            <a:r>
              <a:rPr lang="zh-CN" sz="1400"/>
              <a:t>单向依赖</a:t>
            </a:r>
            <a:endParaRPr sz="1400"/>
          </a:p>
          <a:p>
            <a:pPr indent="-317500" lvl="0" marL="457200" rtl="0" algn="l">
              <a:spcBef>
                <a:spcPts val="400"/>
              </a:spcBef>
              <a:spcAft>
                <a:spcPts val="400"/>
              </a:spcAft>
              <a:buSzPts val="1400"/>
              <a:buChar char="❖"/>
            </a:pPr>
            <a:r>
              <a:rPr lang="zh-CN" sz="1400"/>
              <a:t>垂直</a:t>
            </a:r>
            <a:r>
              <a:rPr lang="zh-CN" sz="1400"/>
              <a:t>分层</a:t>
            </a:r>
            <a:endParaRPr sz="1400"/>
          </a:p>
        </p:txBody>
      </p:sp>
      <p:sp>
        <p:nvSpPr>
          <p:cNvPr id="457" name="Google Shape;457;p54"/>
          <p:cNvSpPr/>
          <p:nvPr/>
        </p:nvSpPr>
        <p:spPr>
          <a:xfrm>
            <a:off x="2695825" y="2526339"/>
            <a:ext cx="5919600" cy="8082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458" name="Google Shape;458;p54"/>
          <p:cNvSpPr/>
          <p:nvPr/>
        </p:nvSpPr>
        <p:spPr>
          <a:xfrm>
            <a:off x="2695825" y="752900"/>
            <a:ext cx="5919600" cy="16440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459" name="Google Shape;459;p54"/>
          <p:cNvSpPr txBox="1"/>
          <p:nvPr/>
        </p:nvSpPr>
        <p:spPr>
          <a:xfrm>
            <a:off x="2791950" y="793316"/>
            <a:ext cx="1462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UI </a:t>
            </a:r>
            <a:endParaRPr sz="1200">
              <a:solidFill>
                <a:schemeClr val="dk1"/>
              </a:solidFill>
              <a:latin typeface="Google Sans Medium"/>
              <a:ea typeface="Google Sans Medium"/>
              <a:cs typeface="Google Sans Medium"/>
              <a:sym typeface="Google Sans Medium"/>
            </a:endParaRPr>
          </a:p>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Layer</a:t>
            </a:r>
            <a:endParaRPr sz="1200">
              <a:solidFill>
                <a:schemeClr val="dk1"/>
              </a:solidFill>
              <a:latin typeface="Google Sans Medium"/>
              <a:ea typeface="Google Sans Medium"/>
              <a:cs typeface="Google Sans Medium"/>
              <a:sym typeface="Google Sans Medium"/>
            </a:endParaRPr>
          </a:p>
        </p:txBody>
      </p:sp>
      <p:sp>
        <p:nvSpPr>
          <p:cNvPr id="460" name="Google Shape;460;p54"/>
          <p:cNvSpPr/>
          <p:nvPr/>
        </p:nvSpPr>
        <p:spPr>
          <a:xfrm>
            <a:off x="2695825" y="3475050"/>
            <a:ext cx="5919600" cy="8463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461" name="Google Shape;461;p54"/>
          <p:cNvSpPr txBox="1"/>
          <p:nvPr/>
        </p:nvSpPr>
        <p:spPr>
          <a:xfrm>
            <a:off x="2760000" y="2521588"/>
            <a:ext cx="1462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Logic </a:t>
            </a:r>
            <a:endParaRPr sz="1200">
              <a:solidFill>
                <a:schemeClr val="dk1"/>
              </a:solidFill>
              <a:latin typeface="Google Sans Medium"/>
              <a:ea typeface="Google Sans Medium"/>
              <a:cs typeface="Google Sans Medium"/>
              <a:sym typeface="Google Sans Medium"/>
            </a:endParaRPr>
          </a:p>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Layer</a:t>
            </a:r>
            <a:endParaRPr sz="1200">
              <a:solidFill>
                <a:schemeClr val="dk1"/>
              </a:solidFill>
              <a:latin typeface="Google Sans Medium"/>
              <a:ea typeface="Google Sans Medium"/>
              <a:cs typeface="Google Sans Medium"/>
              <a:sym typeface="Google Sans Medium"/>
            </a:endParaRPr>
          </a:p>
        </p:txBody>
      </p:sp>
      <p:sp>
        <p:nvSpPr>
          <p:cNvPr id="462" name="Google Shape;462;p54"/>
          <p:cNvSpPr txBox="1"/>
          <p:nvPr/>
        </p:nvSpPr>
        <p:spPr>
          <a:xfrm>
            <a:off x="2777166" y="3490888"/>
            <a:ext cx="1462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Domain </a:t>
            </a:r>
            <a:endParaRPr sz="1200">
              <a:solidFill>
                <a:schemeClr val="dk1"/>
              </a:solidFill>
              <a:latin typeface="Google Sans Medium"/>
              <a:ea typeface="Google Sans Medium"/>
              <a:cs typeface="Google Sans Medium"/>
              <a:sym typeface="Google Sans Medium"/>
            </a:endParaRPr>
          </a:p>
          <a:p>
            <a:pPr indent="0" lvl="0" marL="0" rtl="0" algn="l">
              <a:spcBef>
                <a:spcPts val="0"/>
              </a:spcBef>
              <a:spcAft>
                <a:spcPts val="0"/>
              </a:spcAft>
              <a:buNone/>
            </a:pPr>
            <a:r>
              <a:rPr lang="zh-CN" sz="1200">
                <a:solidFill>
                  <a:schemeClr val="dk1"/>
                </a:solidFill>
                <a:latin typeface="Google Sans Medium"/>
                <a:ea typeface="Google Sans Medium"/>
                <a:cs typeface="Google Sans Medium"/>
                <a:sym typeface="Google Sans Medium"/>
              </a:rPr>
              <a:t>Layer</a:t>
            </a:r>
            <a:endParaRPr sz="1200">
              <a:solidFill>
                <a:schemeClr val="dk1"/>
              </a:solidFill>
              <a:latin typeface="Google Sans Medium"/>
              <a:ea typeface="Google Sans Medium"/>
              <a:cs typeface="Google Sans Medium"/>
              <a:sym typeface="Google Sans Medium"/>
            </a:endParaRPr>
          </a:p>
        </p:txBody>
      </p:sp>
      <p:sp>
        <p:nvSpPr>
          <p:cNvPr id="463" name="Google Shape;463;p54"/>
          <p:cNvSpPr/>
          <p:nvPr/>
        </p:nvSpPr>
        <p:spPr>
          <a:xfrm>
            <a:off x="3767700" y="520450"/>
            <a:ext cx="2253600" cy="3995400"/>
          </a:xfrm>
          <a:prstGeom prst="roundRect">
            <a:avLst>
              <a:gd fmla="val 0" name="adj"/>
            </a:avLst>
          </a:prstGeom>
          <a:noFill/>
          <a:ln cap="flat" cmpd="sng" w="19050">
            <a:solidFill>
              <a:schemeClr val="accent1"/>
            </a:solidFill>
            <a:prstDash val="solid"/>
            <a:miter lim="400000"/>
            <a:headEnd len="sm" w="sm" type="none"/>
            <a:tailEnd len="sm" w="sm" type="none"/>
          </a:ln>
          <a:effectLst>
            <a:outerShdw blurRad="57150" rotWithShape="0">
              <a:srgbClr val="000000">
                <a:alpha val="2196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464" name="Google Shape;464;p54"/>
          <p:cNvSpPr/>
          <p:nvPr/>
        </p:nvSpPr>
        <p:spPr>
          <a:xfrm>
            <a:off x="6649200" y="520450"/>
            <a:ext cx="1621200" cy="3995400"/>
          </a:xfrm>
          <a:prstGeom prst="roundRect">
            <a:avLst>
              <a:gd fmla="val 0" name="adj"/>
            </a:avLst>
          </a:prstGeom>
          <a:noFill/>
          <a:ln cap="flat" cmpd="sng" w="19050">
            <a:solidFill>
              <a:srgbClr val="34A853"/>
            </a:solidFill>
            <a:prstDash val="solid"/>
            <a:miter lim="400000"/>
            <a:headEnd len="sm" w="sm" type="none"/>
            <a:tailEnd len="sm" w="sm" type="none"/>
          </a:ln>
          <a:effectLst>
            <a:outerShdw blurRad="57150" rotWithShape="0">
              <a:srgbClr val="000000">
                <a:alpha val="2196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465" name="Google Shape;465;p54"/>
          <p:cNvSpPr/>
          <p:nvPr/>
        </p:nvSpPr>
        <p:spPr>
          <a:xfrm>
            <a:off x="4405200" y="2824953"/>
            <a:ext cx="978600" cy="308700"/>
          </a:xfrm>
          <a:prstGeom prst="roundRect">
            <a:avLst>
              <a:gd fmla="val 13167"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FilterLogic</a:t>
            </a:r>
            <a:endParaRPr sz="800">
              <a:solidFill>
                <a:srgbClr val="1A1A1A"/>
              </a:solidFill>
              <a:latin typeface="Google Sans Medium"/>
              <a:ea typeface="Google Sans Medium"/>
              <a:cs typeface="Google Sans Medium"/>
              <a:sym typeface="Google Sans Medium"/>
            </a:endParaRPr>
          </a:p>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Component</a:t>
            </a:r>
            <a:endParaRPr sz="800">
              <a:solidFill>
                <a:srgbClr val="1A1A1A"/>
              </a:solidFill>
              <a:latin typeface="Google Sans Medium"/>
              <a:ea typeface="Google Sans Medium"/>
              <a:cs typeface="Google Sans Medium"/>
              <a:sym typeface="Google Sans Medium"/>
            </a:endParaRPr>
          </a:p>
        </p:txBody>
      </p:sp>
      <p:sp>
        <p:nvSpPr>
          <p:cNvPr id="466" name="Google Shape;466;p54"/>
          <p:cNvSpPr/>
          <p:nvPr/>
        </p:nvSpPr>
        <p:spPr>
          <a:xfrm>
            <a:off x="3976150" y="1055126"/>
            <a:ext cx="759900" cy="308700"/>
          </a:xfrm>
          <a:prstGeom prst="roundRect">
            <a:avLst>
              <a:gd fmla="val 13167"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FilterPane</a:t>
            </a:r>
            <a:endParaRPr sz="800">
              <a:solidFill>
                <a:srgbClr val="1A1A1A"/>
              </a:solidFill>
              <a:latin typeface="Google Sans Medium"/>
              <a:ea typeface="Google Sans Medium"/>
              <a:cs typeface="Google Sans Medium"/>
              <a:sym typeface="Google Sans Medium"/>
            </a:endParaRPr>
          </a:p>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Scene</a:t>
            </a:r>
            <a:endParaRPr sz="800">
              <a:solidFill>
                <a:srgbClr val="1A1A1A"/>
              </a:solidFill>
              <a:latin typeface="Google Sans Medium"/>
              <a:ea typeface="Google Sans Medium"/>
              <a:cs typeface="Google Sans Medium"/>
              <a:sym typeface="Google Sans Medium"/>
            </a:endParaRPr>
          </a:p>
        </p:txBody>
      </p:sp>
      <p:sp>
        <p:nvSpPr>
          <p:cNvPr id="467" name="Google Shape;467;p54"/>
          <p:cNvSpPr/>
          <p:nvPr/>
        </p:nvSpPr>
        <p:spPr>
          <a:xfrm>
            <a:off x="3983200" y="1838351"/>
            <a:ext cx="745800" cy="308700"/>
          </a:xfrm>
          <a:prstGeom prst="roundRect">
            <a:avLst>
              <a:gd fmla="val 13167"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FilterPanel</a:t>
            </a:r>
            <a:endParaRPr sz="800">
              <a:solidFill>
                <a:srgbClr val="1A1A1A"/>
              </a:solidFill>
              <a:latin typeface="Google Sans Medium"/>
              <a:ea typeface="Google Sans Medium"/>
              <a:cs typeface="Google Sans Medium"/>
              <a:sym typeface="Google Sans Medium"/>
            </a:endParaRPr>
          </a:p>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Componet</a:t>
            </a:r>
            <a:endParaRPr sz="800">
              <a:solidFill>
                <a:srgbClr val="1A1A1A"/>
              </a:solidFill>
              <a:latin typeface="Google Sans Medium"/>
              <a:ea typeface="Google Sans Medium"/>
              <a:cs typeface="Google Sans Medium"/>
              <a:sym typeface="Google Sans Medium"/>
            </a:endParaRPr>
          </a:p>
        </p:txBody>
      </p:sp>
      <p:sp>
        <p:nvSpPr>
          <p:cNvPr id="468" name="Google Shape;468;p54"/>
          <p:cNvSpPr/>
          <p:nvPr/>
        </p:nvSpPr>
        <p:spPr>
          <a:xfrm>
            <a:off x="4405200" y="3729703"/>
            <a:ext cx="978600" cy="308700"/>
          </a:xfrm>
          <a:prstGeom prst="roundRect">
            <a:avLst>
              <a:gd fmla="val 13167"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FilterModel</a:t>
            </a:r>
            <a:endParaRPr sz="800">
              <a:solidFill>
                <a:srgbClr val="1A1A1A"/>
              </a:solidFill>
              <a:latin typeface="Google Sans Medium"/>
              <a:ea typeface="Google Sans Medium"/>
              <a:cs typeface="Google Sans Medium"/>
              <a:sym typeface="Google Sans Medium"/>
            </a:endParaRPr>
          </a:p>
        </p:txBody>
      </p:sp>
      <p:sp>
        <p:nvSpPr>
          <p:cNvPr id="469" name="Google Shape;469;p54"/>
          <p:cNvSpPr/>
          <p:nvPr/>
        </p:nvSpPr>
        <p:spPr>
          <a:xfrm>
            <a:off x="6992913" y="2824939"/>
            <a:ext cx="978600" cy="308700"/>
          </a:xfrm>
          <a:prstGeom prst="roundRect">
            <a:avLst>
              <a:gd fmla="val 13167" name="adj"/>
            </a:avLst>
          </a:prstGeom>
          <a:solidFill>
            <a:srgbClr val="FFFFFF"/>
          </a:solidFill>
          <a:ln cap="flat" cmpd="sng" w="19050">
            <a:solidFill>
              <a:schemeClr val="accent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Beauty</a:t>
            </a:r>
            <a:r>
              <a:rPr lang="zh-CN" sz="800">
                <a:solidFill>
                  <a:srgbClr val="1A1A1A"/>
                </a:solidFill>
                <a:latin typeface="Google Sans Medium"/>
                <a:ea typeface="Google Sans Medium"/>
                <a:cs typeface="Google Sans Medium"/>
                <a:sym typeface="Google Sans Medium"/>
              </a:rPr>
              <a:t>Logic</a:t>
            </a:r>
            <a:endParaRPr sz="800">
              <a:solidFill>
                <a:srgbClr val="1A1A1A"/>
              </a:solidFill>
              <a:latin typeface="Google Sans Medium"/>
              <a:ea typeface="Google Sans Medium"/>
              <a:cs typeface="Google Sans Medium"/>
              <a:sym typeface="Google Sans Medium"/>
            </a:endParaRPr>
          </a:p>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Component</a:t>
            </a:r>
            <a:endParaRPr sz="800">
              <a:solidFill>
                <a:srgbClr val="1A1A1A"/>
              </a:solidFill>
              <a:latin typeface="Google Sans Medium"/>
              <a:ea typeface="Google Sans Medium"/>
              <a:cs typeface="Google Sans Medium"/>
              <a:sym typeface="Google Sans Medium"/>
            </a:endParaRPr>
          </a:p>
        </p:txBody>
      </p:sp>
      <p:sp>
        <p:nvSpPr>
          <p:cNvPr id="470" name="Google Shape;470;p54"/>
          <p:cNvSpPr/>
          <p:nvPr/>
        </p:nvSpPr>
        <p:spPr>
          <a:xfrm>
            <a:off x="6992913" y="3725514"/>
            <a:ext cx="978600" cy="308700"/>
          </a:xfrm>
          <a:prstGeom prst="roundRect">
            <a:avLst>
              <a:gd fmla="val 13167" name="adj"/>
            </a:avLst>
          </a:prstGeom>
          <a:solidFill>
            <a:srgbClr val="FFFFFF"/>
          </a:solidFill>
          <a:ln cap="flat" cmpd="sng" w="19050">
            <a:solidFill>
              <a:schemeClr val="accent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Beauty</a:t>
            </a:r>
            <a:r>
              <a:rPr lang="zh-CN" sz="800">
                <a:solidFill>
                  <a:srgbClr val="1A1A1A"/>
                </a:solidFill>
                <a:latin typeface="Google Sans Medium"/>
                <a:ea typeface="Google Sans Medium"/>
                <a:cs typeface="Google Sans Medium"/>
                <a:sym typeface="Google Sans Medium"/>
              </a:rPr>
              <a:t>Model</a:t>
            </a:r>
            <a:endParaRPr sz="800">
              <a:solidFill>
                <a:srgbClr val="1A1A1A"/>
              </a:solidFill>
              <a:latin typeface="Google Sans Medium"/>
              <a:ea typeface="Google Sans Medium"/>
              <a:cs typeface="Google Sans Medium"/>
              <a:sym typeface="Google Sans Medium"/>
            </a:endParaRPr>
          </a:p>
        </p:txBody>
      </p:sp>
      <p:sp>
        <p:nvSpPr>
          <p:cNvPr id="471" name="Google Shape;471;p54"/>
          <p:cNvSpPr/>
          <p:nvPr/>
        </p:nvSpPr>
        <p:spPr>
          <a:xfrm>
            <a:off x="4189165" y="371578"/>
            <a:ext cx="1437000" cy="283800"/>
          </a:xfrm>
          <a:prstGeom prst="roundRect">
            <a:avLst>
              <a:gd fmla="val 50000" name="adj"/>
            </a:avLst>
          </a:prstGeom>
          <a:solidFill>
            <a:srgbClr val="1A73E8"/>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100"/>
              <a:buFont typeface="Google Sans"/>
              <a:buNone/>
            </a:pPr>
            <a:r>
              <a:rPr b="1" lang="zh-CN" sz="1000">
                <a:solidFill>
                  <a:srgbClr val="FFFFFF"/>
                </a:solidFill>
                <a:latin typeface="Google Sans"/>
                <a:ea typeface="Google Sans"/>
                <a:cs typeface="Google Sans"/>
                <a:sym typeface="Google Sans"/>
              </a:rPr>
              <a:t>FilterFeature</a:t>
            </a:r>
            <a:endParaRPr sz="400"/>
          </a:p>
        </p:txBody>
      </p:sp>
      <p:sp>
        <p:nvSpPr>
          <p:cNvPr id="472" name="Google Shape;472;p54"/>
          <p:cNvSpPr/>
          <p:nvPr/>
        </p:nvSpPr>
        <p:spPr>
          <a:xfrm>
            <a:off x="6741290" y="371578"/>
            <a:ext cx="1437000" cy="283800"/>
          </a:xfrm>
          <a:prstGeom prst="roundRect">
            <a:avLst>
              <a:gd fmla="val 50000" name="adj"/>
            </a:avLst>
          </a:prstGeom>
          <a:solidFill>
            <a:schemeClr val="accent4"/>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100"/>
              <a:buFont typeface="Google Sans"/>
              <a:buNone/>
            </a:pPr>
            <a:r>
              <a:rPr b="1" lang="zh-CN" sz="1000">
                <a:solidFill>
                  <a:srgbClr val="FFFFFF"/>
                </a:solidFill>
                <a:latin typeface="Google Sans"/>
                <a:ea typeface="Google Sans"/>
                <a:cs typeface="Google Sans"/>
                <a:sym typeface="Google Sans"/>
              </a:rPr>
              <a:t>Beauty</a:t>
            </a:r>
            <a:r>
              <a:rPr b="1" lang="zh-CN" sz="1000">
                <a:solidFill>
                  <a:srgbClr val="FFFFFF"/>
                </a:solidFill>
                <a:latin typeface="Google Sans"/>
                <a:ea typeface="Google Sans"/>
                <a:cs typeface="Google Sans"/>
                <a:sym typeface="Google Sans"/>
              </a:rPr>
              <a:t>Feature</a:t>
            </a:r>
            <a:endParaRPr sz="400"/>
          </a:p>
        </p:txBody>
      </p:sp>
      <p:cxnSp>
        <p:nvCxnSpPr>
          <p:cNvPr id="473" name="Google Shape;473;p54"/>
          <p:cNvCxnSpPr/>
          <p:nvPr/>
        </p:nvCxnSpPr>
        <p:spPr>
          <a:xfrm>
            <a:off x="4203700" y="1363826"/>
            <a:ext cx="0" cy="474600"/>
          </a:xfrm>
          <a:prstGeom prst="straightConnector1">
            <a:avLst/>
          </a:prstGeom>
          <a:noFill/>
          <a:ln cap="flat" cmpd="sng" w="19050">
            <a:solidFill>
              <a:srgbClr val="4285F4"/>
            </a:solidFill>
            <a:prstDash val="solid"/>
            <a:miter lim="400000"/>
            <a:headEnd len="sm" w="sm" type="none"/>
            <a:tailEnd len="med" w="med" type="triangle"/>
          </a:ln>
        </p:spPr>
      </p:cxnSp>
      <p:cxnSp>
        <p:nvCxnSpPr>
          <p:cNvPr id="474" name="Google Shape;474;p54"/>
          <p:cNvCxnSpPr/>
          <p:nvPr/>
        </p:nvCxnSpPr>
        <p:spPr>
          <a:xfrm rot="10800000">
            <a:off x="4516425" y="1363751"/>
            <a:ext cx="0" cy="474600"/>
          </a:xfrm>
          <a:prstGeom prst="straightConnector1">
            <a:avLst/>
          </a:prstGeom>
          <a:noFill/>
          <a:ln cap="flat" cmpd="sng" w="19050">
            <a:solidFill>
              <a:srgbClr val="4285F4"/>
            </a:solidFill>
            <a:prstDash val="solid"/>
            <a:miter lim="400000"/>
            <a:headEnd len="sm" w="sm" type="none"/>
            <a:tailEnd len="med" w="med" type="triangle"/>
          </a:ln>
        </p:spPr>
      </p:cxnSp>
      <p:sp>
        <p:nvSpPr>
          <p:cNvPr id="475" name="Google Shape;475;p54"/>
          <p:cNvSpPr/>
          <p:nvPr/>
        </p:nvSpPr>
        <p:spPr>
          <a:xfrm>
            <a:off x="5042950" y="1055126"/>
            <a:ext cx="759900" cy="308700"/>
          </a:xfrm>
          <a:prstGeom prst="roundRect">
            <a:avLst>
              <a:gd fmla="val 13167"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Filter</a:t>
            </a:r>
            <a:r>
              <a:rPr lang="zh-CN" sz="800">
                <a:solidFill>
                  <a:srgbClr val="1A1A1A"/>
                </a:solidFill>
                <a:latin typeface="Google Sans Medium"/>
                <a:ea typeface="Google Sans Medium"/>
                <a:cs typeface="Google Sans Medium"/>
                <a:sym typeface="Google Sans Medium"/>
              </a:rPr>
              <a:t>Swipe</a:t>
            </a:r>
            <a:endParaRPr sz="800">
              <a:solidFill>
                <a:srgbClr val="1A1A1A"/>
              </a:solidFill>
              <a:latin typeface="Google Sans Medium"/>
              <a:ea typeface="Google Sans Medium"/>
              <a:cs typeface="Google Sans Medium"/>
              <a:sym typeface="Google Sans Medium"/>
            </a:endParaRPr>
          </a:p>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Scene</a:t>
            </a:r>
            <a:endParaRPr sz="800">
              <a:solidFill>
                <a:srgbClr val="1A1A1A"/>
              </a:solidFill>
              <a:latin typeface="Google Sans Medium"/>
              <a:ea typeface="Google Sans Medium"/>
              <a:cs typeface="Google Sans Medium"/>
              <a:sym typeface="Google Sans Medium"/>
            </a:endParaRPr>
          </a:p>
        </p:txBody>
      </p:sp>
      <p:sp>
        <p:nvSpPr>
          <p:cNvPr id="476" name="Google Shape;476;p54"/>
          <p:cNvSpPr/>
          <p:nvPr/>
        </p:nvSpPr>
        <p:spPr>
          <a:xfrm>
            <a:off x="5050000" y="1838351"/>
            <a:ext cx="745800" cy="308700"/>
          </a:xfrm>
          <a:prstGeom prst="roundRect">
            <a:avLst>
              <a:gd fmla="val 13167" name="adj"/>
            </a:avLst>
          </a:prstGeom>
          <a:solidFill>
            <a:srgbClr val="FFFFFF"/>
          </a:solidFill>
          <a:ln cap="flat" cmpd="sng" w="19050">
            <a:solidFill>
              <a:srgbClr val="4285F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Filter</a:t>
            </a:r>
            <a:r>
              <a:rPr lang="zh-CN" sz="800">
                <a:solidFill>
                  <a:srgbClr val="1A1A1A"/>
                </a:solidFill>
                <a:latin typeface="Google Sans Medium"/>
                <a:ea typeface="Google Sans Medium"/>
                <a:cs typeface="Google Sans Medium"/>
                <a:sym typeface="Google Sans Medium"/>
              </a:rPr>
              <a:t>Swipe</a:t>
            </a:r>
            <a:endParaRPr sz="800">
              <a:solidFill>
                <a:srgbClr val="1A1A1A"/>
              </a:solidFill>
              <a:latin typeface="Google Sans Medium"/>
              <a:ea typeface="Google Sans Medium"/>
              <a:cs typeface="Google Sans Medium"/>
              <a:sym typeface="Google Sans Medium"/>
            </a:endParaRPr>
          </a:p>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Componet</a:t>
            </a:r>
            <a:endParaRPr sz="800">
              <a:solidFill>
                <a:srgbClr val="1A1A1A"/>
              </a:solidFill>
              <a:latin typeface="Google Sans Medium"/>
              <a:ea typeface="Google Sans Medium"/>
              <a:cs typeface="Google Sans Medium"/>
              <a:sym typeface="Google Sans Medium"/>
            </a:endParaRPr>
          </a:p>
        </p:txBody>
      </p:sp>
      <p:cxnSp>
        <p:nvCxnSpPr>
          <p:cNvPr id="477" name="Google Shape;477;p54"/>
          <p:cNvCxnSpPr/>
          <p:nvPr/>
        </p:nvCxnSpPr>
        <p:spPr>
          <a:xfrm>
            <a:off x="5270500" y="1363826"/>
            <a:ext cx="0" cy="474600"/>
          </a:xfrm>
          <a:prstGeom prst="straightConnector1">
            <a:avLst/>
          </a:prstGeom>
          <a:noFill/>
          <a:ln cap="flat" cmpd="sng" w="19050">
            <a:solidFill>
              <a:srgbClr val="4285F4"/>
            </a:solidFill>
            <a:prstDash val="solid"/>
            <a:miter lim="400000"/>
            <a:headEnd len="sm" w="sm" type="none"/>
            <a:tailEnd len="med" w="med" type="triangle"/>
          </a:ln>
        </p:spPr>
      </p:cxnSp>
      <p:cxnSp>
        <p:nvCxnSpPr>
          <p:cNvPr id="478" name="Google Shape;478;p54"/>
          <p:cNvCxnSpPr/>
          <p:nvPr/>
        </p:nvCxnSpPr>
        <p:spPr>
          <a:xfrm rot="10800000">
            <a:off x="5583225" y="1363751"/>
            <a:ext cx="0" cy="474600"/>
          </a:xfrm>
          <a:prstGeom prst="straightConnector1">
            <a:avLst/>
          </a:prstGeom>
          <a:noFill/>
          <a:ln cap="flat" cmpd="sng" w="19050">
            <a:solidFill>
              <a:srgbClr val="4285F4"/>
            </a:solidFill>
            <a:prstDash val="solid"/>
            <a:miter lim="400000"/>
            <a:headEnd len="sm" w="sm" type="none"/>
            <a:tailEnd len="med" w="med" type="triangle"/>
          </a:ln>
        </p:spPr>
      </p:cxnSp>
      <p:sp>
        <p:nvSpPr>
          <p:cNvPr id="479" name="Google Shape;479;p54"/>
          <p:cNvSpPr/>
          <p:nvPr/>
        </p:nvSpPr>
        <p:spPr>
          <a:xfrm>
            <a:off x="6992925" y="1067924"/>
            <a:ext cx="978600" cy="308700"/>
          </a:xfrm>
          <a:prstGeom prst="roundRect">
            <a:avLst>
              <a:gd fmla="val 13167" name="adj"/>
            </a:avLst>
          </a:prstGeom>
          <a:solidFill>
            <a:srgbClr val="FFFFFF"/>
          </a:solidFill>
          <a:ln cap="flat" cmpd="sng" w="19050">
            <a:solidFill>
              <a:schemeClr val="accent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BeautyPanel</a:t>
            </a:r>
            <a:endParaRPr sz="800">
              <a:solidFill>
                <a:srgbClr val="1A1A1A"/>
              </a:solidFill>
              <a:latin typeface="Google Sans Medium"/>
              <a:ea typeface="Google Sans Medium"/>
              <a:cs typeface="Google Sans Medium"/>
              <a:sym typeface="Google Sans Medium"/>
            </a:endParaRPr>
          </a:p>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Scene</a:t>
            </a:r>
            <a:endParaRPr sz="800">
              <a:solidFill>
                <a:srgbClr val="1A1A1A"/>
              </a:solidFill>
              <a:latin typeface="Google Sans Medium"/>
              <a:ea typeface="Google Sans Medium"/>
              <a:cs typeface="Google Sans Medium"/>
              <a:sym typeface="Google Sans Medium"/>
            </a:endParaRPr>
          </a:p>
        </p:txBody>
      </p:sp>
      <p:sp>
        <p:nvSpPr>
          <p:cNvPr id="480" name="Google Shape;480;p54"/>
          <p:cNvSpPr/>
          <p:nvPr/>
        </p:nvSpPr>
        <p:spPr>
          <a:xfrm>
            <a:off x="6992925" y="1826686"/>
            <a:ext cx="978600" cy="308700"/>
          </a:xfrm>
          <a:prstGeom prst="roundRect">
            <a:avLst>
              <a:gd fmla="val 13167" name="adj"/>
            </a:avLst>
          </a:prstGeom>
          <a:solidFill>
            <a:srgbClr val="FFFFFF"/>
          </a:solidFill>
          <a:ln cap="flat" cmpd="sng" w="19050">
            <a:solidFill>
              <a:schemeClr val="accent4"/>
            </a:solidFill>
            <a:prstDash val="solid"/>
            <a:miter lim="400000"/>
            <a:headEnd len="sm" w="sm" type="none"/>
            <a:tailEnd len="sm" w="sm" type="none"/>
          </a:ln>
        </p:spPr>
        <p:txBody>
          <a:bodyPr anchorCtr="0" anchor="ctr" bIns="85725" lIns="85725" spcFirstLastPara="1" rIns="85725" wrap="square" tIns="85725">
            <a:noAutofit/>
          </a:bodyPr>
          <a:lstStyle/>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BeautyPanel</a:t>
            </a:r>
            <a:endParaRPr sz="800">
              <a:solidFill>
                <a:srgbClr val="1A1A1A"/>
              </a:solidFill>
              <a:latin typeface="Google Sans Medium"/>
              <a:ea typeface="Google Sans Medium"/>
              <a:cs typeface="Google Sans Medium"/>
              <a:sym typeface="Google Sans Medium"/>
            </a:endParaRPr>
          </a:p>
          <a:p>
            <a:pPr indent="0" lvl="0" marL="0" marR="0" rtl="0" algn="ctr">
              <a:lnSpc>
                <a:spcPct val="9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Componet</a:t>
            </a:r>
            <a:endParaRPr sz="800">
              <a:solidFill>
                <a:srgbClr val="1A1A1A"/>
              </a:solidFill>
              <a:latin typeface="Google Sans Medium"/>
              <a:ea typeface="Google Sans Medium"/>
              <a:cs typeface="Google Sans Medium"/>
              <a:sym typeface="Google Sans Medium"/>
            </a:endParaRPr>
          </a:p>
        </p:txBody>
      </p:sp>
      <p:cxnSp>
        <p:nvCxnSpPr>
          <p:cNvPr id="481" name="Google Shape;481;p54"/>
          <p:cNvCxnSpPr/>
          <p:nvPr/>
        </p:nvCxnSpPr>
        <p:spPr>
          <a:xfrm>
            <a:off x="7329825" y="1376624"/>
            <a:ext cx="0" cy="450000"/>
          </a:xfrm>
          <a:prstGeom prst="straightConnector1">
            <a:avLst/>
          </a:prstGeom>
          <a:noFill/>
          <a:ln cap="flat" cmpd="sng" w="19050">
            <a:solidFill>
              <a:schemeClr val="accent4"/>
            </a:solidFill>
            <a:prstDash val="solid"/>
            <a:miter lim="400000"/>
            <a:headEnd len="sm" w="sm" type="none"/>
            <a:tailEnd len="med" w="med" type="triangle"/>
          </a:ln>
        </p:spPr>
      </p:cxnSp>
      <p:cxnSp>
        <p:nvCxnSpPr>
          <p:cNvPr id="482" name="Google Shape;482;p54"/>
          <p:cNvCxnSpPr/>
          <p:nvPr/>
        </p:nvCxnSpPr>
        <p:spPr>
          <a:xfrm rot="10800000">
            <a:off x="7642550" y="1354575"/>
            <a:ext cx="0" cy="474600"/>
          </a:xfrm>
          <a:prstGeom prst="straightConnector1">
            <a:avLst/>
          </a:prstGeom>
          <a:noFill/>
          <a:ln cap="flat" cmpd="sng" w="19050">
            <a:solidFill>
              <a:schemeClr val="accent4"/>
            </a:solidFill>
            <a:prstDash val="solid"/>
            <a:miter lim="400000"/>
            <a:headEnd len="sm" w="sm" type="none"/>
            <a:tailEnd len="med" w="med" type="triangle"/>
          </a:ln>
        </p:spPr>
      </p:cxnSp>
      <p:cxnSp>
        <p:nvCxnSpPr>
          <p:cNvPr id="483" name="Google Shape;483;p54"/>
          <p:cNvCxnSpPr>
            <a:stCxn id="467" idx="2"/>
            <a:endCxn id="465" idx="0"/>
          </p:cNvCxnSpPr>
          <p:nvPr/>
        </p:nvCxnSpPr>
        <p:spPr>
          <a:xfrm flipH="1" rot="-5400000">
            <a:off x="4286350" y="2216801"/>
            <a:ext cx="678000" cy="538500"/>
          </a:xfrm>
          <a:prstGeom prst="bentConnector3">
            <a:avLst>
              <a:gd fmla="val 49993" name="adj1"/>
            </a:avLst>
          </a:prstGeom>
          <a:noFill/>
          <a:ln cap="flat" cmpd="sng" w="19050">
            <a:solidFill>
              <a:srgbClr val="4285F4"/>
            </a:solidFill>
            <a:prstDash val="solid"/>
            <a:miter lim="400000"/>
            <a:headEnd len="sm" w="sm" type="none"/>
            <a:tailEnd len="med" w="med" type="triangle"/>
          </a:ln>
        </p:spPr>
      </p:cxnSp>
      <p:sp>
        <p:nvSpPr>
          <p:cNvPr id="484" name="Google Shape;484;p54"/>
          <p:cNvSpPr txBox="1"/>
          <p:nvPr/>
        </p:nvSpPr>
        <p:spPr>
          <a:xfrm>
            <a:off x="3724301" y="1432650"/>
            <a:ext cx="5784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800">
                <a:solidFill>
                  <a:schemeClr val="dk2"/>
                </a:solidFill>
                <a:latin typeface="Google Sans"/>
                <a:ea typeface="Google Sans"/>
                <a:cs typeface="Google Sans"/>
                <a:sym typeface="Google Sans"/>
              </a:rPr>
              <a:t>action</a:t>
            </a:r>
            <a:endParaRPr sz="800">
              <a:solidFill>
                <a:schemeClr val="dk2"/>
              </a:solidFill>
              <a:latin typeface="Google Sans"/>
              <a:ea typeface="Google Sans"/>
              <a:cs typeface="Google Sans"/>
              <a:sym typeface="Google Sans"/>
            </a:endParaRPr>
          </a:p>
        </p:txBody>
      </p:sp>
      <p:sp>
        <p:nvSpPr>
          <p:cNvPr id="485" name="Google Shape;485;p54"/>
          <p:cNvSpPr txBox="1"/>
          <p:nvPr/>
        </p:nvSpPr>
        <p:spPr>
          <a:xfrm>
            <a:off x="4378400" y="1432650"/>
            <a:ext cx="5784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800">
                <a:solidFill>
                  <a:schemeClr val="dk2"/>
                </a:solidFill>
                <a:latin typeface="Google Sans"/>
                <a:ea typeface="Google Sans"/>
                <a:cs typeface="Google Sans"/>
                <a:sym typeface="Google Sans"/>
              </a:rPr>
              <a:t>state</a:t>
            </a:r>
            <a:endParaRPr sz="800">
              <a:solidFill>
                <a:schemeClr val="dk2"/>
              </a:solidFill>
              <a:latin typeface="Google Sans"/>
              <a:ea typeface="Google Sans"/>
              <a:cs typeface="Google Sans"/>
              <a:sym typeface="Google Sans"/>
            </a:endParaRPr>
          </a:p>
        </p:txBody>
      </p:sp>
      <p:sp>
        <p:nvSpPr>
          <p:cNvPr id="486" name="Google Shape;486;p54"/>
          <p:cNvSpPr txBox="1"/>
          <p:nvPr/>
        </p:nvSpPr>
        <p:spPr>
          <a:xfrm>
            <a:off x="4799026" y="1432650"/>
            <a:ext cx="5784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800">
                <a:solidFill>
                  <a:schemeClr val="dk2"/>
                </a:solidFill>
                <a:latin typeface="Google Sans"/>
                <a:ea typeface="Google Sans"/>
                <a:cs typeface="Google Sans"/>
                <a:sym typeface="Google Sans"/>
              </a:rPr>
              <a:t>action</a:t>
            </a:r>
            <a:endParaRPr sz="800">
              <a:solidFill>
                <a:schemeClr val="dk2"/>
              </a:solidFill>
              <a:latin typeface="Google Sans"/>
              <a:ea typeface="Google Sans"/>
              <a:cs typeface="Google Sans"/>
              <a:sym typeface="Google Sans"/>
            </a:endParaRPr>
          </a:p>
        </p:txBody>
      </p:sp>
      <p:sp>
        <p:nvSpPr>
          <p:cNvPr id="487" name="Google Shape;487;p54"/>
          <p:cNvSpPr txBox="1"/>
          <p:nvPr/>
        </p:nvSpPr>
        <p:spPr>
          <a:xfrm>
            <a:off x="5453125" y="1432650"/>
            <a:ext cx="5784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800">
                <a:solidFill>
                  <a:schemeClr val="dk2"/>
                </a:solidFill>
                <a:latin typeface="Google Sans"/>
                <a:ea typeface="Google Sans"/>
                <a:cs typeface="Google Sans"/>
                <a:sym typeface="Google Sans"/>
              </a:rPr>
              <a:t>state</a:t>
            </a:r>
            <a:endParaRPr sz="800">
              <a:solidFill>
                <a:schemeClr val="dk2"/>
              </a:solidFill>
              <a:latin typeface="Google Sans"/>
              <a:ea typeface="Google Sans"/>
              <a:cs typeface="Google Sans"/>
              <a:sym typeface="Google Sans"/>
            </a:endParaRPr>
          </a:p>
        </p:txBody>
      </p:sp>
      <p:sp>
        <p:nvSpPr>
          <p:cNvPr id="488" name="Google Shape;488;p54"/>
          <p:cNvSpPr txBox="1"/>
          <p:nvPr/>
        </p:nvSpPr>
        <p:spPr>
          <a:xfrm>
            <a:off x="6856426" y="1432650"/>
            <a:ext cx="5784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800">
                <a:solidFill>
                  <a:schemeClr val="dk2"/>
                </a:solidFill>
                <a:latin typeface="Google Sans"/>
                <a:ea typeface="Google Sans"/>
                <a:cs typeface="Google Sans"/>
                <a:sym typeface="Google Sans"/>
              </a:rPr>
              <a:t>action</a:t>
            </a:r>
            <a:endParaRPr sz="800">
              <a:solidFill>
                <a:schemeClr val="dk2"/>
              </a:solidFill>
              <a:latin typeface="Google Sans"/>
              <a:ea typeface="Google Sans"/>
              <a:cs typeface="Google Sans"/>
              <a:sym typeface="Google Sans"/>
            </a:endParaRPr>
          </a:p>
        </p:txBody>
      </p:sp>
      <p:sp>
        <p:nvSpPr>
          <p:cNvPr id="489" name="Google Shape;489;p54"/>
          <p:cNvSpPr txBox="1"/>
          <p:nvPr/>
        </p:nvSpPr>
        <p:spPr>
          <a:xfrm>
            <a:off x="7510525" y="1432650"/>
            <a:ext cx="5784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800">
                <a:solidFill>
                  <a:schemeClr val="dk2"/>
                </a:solidFill>
                <a:latin typeface="Google Sans"/>
                <a:ea typeface="Google Sans"/>
                <a:cs typeface="Google Sans"/>
                <a:sym typeface="Google Sans"/>
              </a:rPr>
              <a:t>state</a:t>
            </a:r>
            <a:endParaRPr sz="800">
              <a:solidFill>
                <a:schemeClr val="dk2"/>
              </a:solidFill>
              <a:latin typeface="Google Sans"/>
              <a:ea typeface="Google Sans"/>
              <a:cs typeface="Google Sans"/>
              <a:sym typeface="Google Sans"/>
            </a:endParaRPr>
          </a:p>
        </p:txBody>
      </p:sp>
      <p:cxnSp>
        <p:nvCxnSpPr>
          <p:cNvPr id="490" name="Google Shape;490;p54"/>
          <p:cNvCxnSpPr>
            <a:stCxn id="476" idx="2"/>
            <a:endCxn id="465" idx="0"/>
          </p:cNvCxnSpPr>
          <p:nvPr/>
        </p:nvCxnSpPr>
        <p:spPr>
          <a:xfrm rot="5400000">
            <a:off x="4819750" y="2221901"/>
            <a:ext cx="678000" cy="528300"/>
          </a:xfrm>
          <a:prstGeom prst="bentConnector3">
            <a:avLst>
              <a:gd fmla="val 49993" name="adj1"/>
            </a:avLst>
          </a:prstGeom>
          <a:noFill/>
          <a:ln cap="flat" cmpd="sng" w="19050">
            <a:solidFill>
              <a:srgbClr val="4285F4"/>
            </a:solidFill>
            <a:prstDash val="solid"/>
            <a:miter lim="400000"/>
            <a:headEnd len="sm" w="sm" type="none"/>
            <a:tailEnd len="med" w="med" type="triangle"/>
          </a:ln>
        </p:spPr>
      </p:cxnSp>
      <p:cxnSp>
        <p:nvCxnSpPr>
          <p:cNvPr id="491" name="Google Shape;491;p54"/>
          <p:cNvCxnSpPr>
            <a:stCxn id="465" idx="2"/>
            <a:endCxn id="468" idx="0"/>
          </p:cNvCxnSpPr>
          <p:nvPr/>
        </p:nvCxnSpPr>
        <p:spPr>
          <a:xfrm>
            <a:off x="4894500" y="3133653"/>
            <a:ext cx="0" cy="596100"/>
          </a:xfrm>
          <a:prstGeom prst="straightConnector1">
            <a:avLst/>
          </a:prstGeom>
          <a:noFill/>
          <a:ln cap="flat" cmpd="sng" w="19050">
            <a:solidFill>
              <a:srgbClr val="4285F4"/>
            </a:solidFill>
            <a:prstDash val="solid"/>
            <a:miter lim="8000"/>
            <a:headEnd len="sm" w="sm" type="none"/>
            <a:tailEnd len="med" w="med" type="triangle"/>
          </a:ln>
        </p:spPr>
      </p:cxnSp>
      <p:cxnSp>
        <p:nvCxnSpPr>
          <p:cNvPr id="492" name="Google Shape;492;p54"/>
          <p:cNvCxnSpPr>
            <a:stCxn id="480" idx="2"/>
            <a:endCxn id="469" idx="0"/>
          </p:cNvCxnSpPr>
          <p:nvPr/>
        </p:nvCxnSpPr>
        <p:spPr>
          <a:xfrm>
            <a:off x="7482225" y="2135386"/>
            <a:ext cx="0" cy="689700"/>
          </a:xfrm>
          <a:prstGeom prst="straightConnector1">
            <a:avLst/>
          </a:prstGeom>
          <a:noFill/>
          <a:ln cap="flat" cmpd="sng" w="19050">
            <a:solidFill>
              <a:schemeClr val="accent4"/>
            </a:solidFill>
            <a:prstDash val="solid"/>
            <a:miter lim="8000"/>
            <a:headEnd len="sm" w="sm" type="none"/>
            <a:tailEnd len="med" w="med" type="triangle"/>
          </a:ln>
        </p:spPr>
      </p:cxnSp>
      <p:cxnSp>
        <p:nvCxnSpPr>
          <p:cNvPr id="493" name="Google Shape;493;p54"/>
          <p:cNvCxnSpPr>
            <a:stCxn id="469" idx="2"/>
            <a:endCxn id="470" idx="0"/>
          </p:cNvCxnSpPr>
          <p:nvPr/>
        </p:nvCxnSpPr>
        <p:spPr>
          <a:xfrm>
            <a:off x="7482213" y="3133639"/>
            <a:ext cx="0" cy="591900"/>
          </a:xfrm>
          <a:prstGeom prst="straightConnector1">
            <a:avLst/>
          </a:prstGeom>
          <a:noFill/>
          <a:ln cap="flat" cmpd="sng" w="19050">
            <a:solidFill>
              <a:schemeClr val="accent4"/>
            </a:solidFill>
            <a:prstDash val="solid"/>
            <a:miter lim="8000"/>
            <a:headEnd len="sm" w="sm" type="none"/>
            <a:tailEnd len="med" w="med" type="triangle"/>
          </a:ln>
        </p:spPr>
      </p:cxnSp>
      <p:cxnSp>
        <p:nvCxnSpPr>
          <p:cNvPr id="494" name="Google Shape;494;p54"/>
          <p:cNvCxnSpPr>
            <a:stCxn id="465" idx="3"/>
            <a:endCxn id="469" idx="1"/>
          </p:cNvCxnSpPr>
          <p:nvPr/>
        </p:nvCxnSpPr>
        <p:spPr>
          <a:xfrm>
            <a:off x="5383800" y="2979303"/>
            <a:ext cx="1609200" cy="0"/>
          </a:xfrm>
          <a:prstGeom prst="straightConnector1">
            <a:avLst/>
          </a:prstGeom>
          <a:noFill/>
          <a:ln cap="flat" cmpd="sng" w="19050">
            <a:solidFill>
              <a:srgbClr val="4285F4"/>
            </a:solidFill>
            <a:prstDash val="solid"/>
            <a:miter lim="8000"/>
            <a:headEnd len="sm" w="sm" type="none"/>
            <a:tailEnd len="med" w="med" type="triangl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55"/>
          <p:cNvSpPr/>
          <p:nvPr/>
        </p:nvSpPr>
        <p:spPr>
          <a:xfrm>
            <a:off x="4471200" y="448700"/>
            <a:ext cx="4117800" cy="44802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500" name="Google Shape;500;p55"/>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Feature Module</a:t>
            </a:r>
            <a:endParaRPr b="1"/>
          </a:p>
        </p:txBody>
      </p:sp>
      <p:sp>
        <p:nvSpPr>
          <p:cNvPr id="501" name="Google Shape;501;p55"/>
          <p:cNvSpPr txBox="1"/>
          <p:nvPr>
            <p:ph idx="1" type="body"/>
          </p:nvPr>
        </p:nvSpPr>
        <p:spPr>
          <a:xfrm>
            <a:off x="4775050" y="553900"/>
            <a:ext cx="3672600" cy="4298700"/>
          </a:xfrm>
          <a:prstGeom prst="rect">
            <a:avLst/>
          </a:prstGeom>
        </p:spPr>
        <p:txBody>
          <a:bodyPr anchorCtr="0" anchor="t" bIns="91425" lIns="91425" spcFirstLastPara="1" rIns="91425" wrap="square" tIns="91425">
            <a:noAutofit/>
          </a:bodyPr>
          <a:lstStyle/>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src</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beauty</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open </a:t>
            </a:r>
            <a:r>
              <a:rPr lang="zh-CN" sz="1000">
                <a:solidFill>
                  <a:schemeClr val="dk2"/>
                </a:solidFill>
              </a:rPr>
              <a:t>#外部可访问</a:t>
            </a:r>
            <a:endParaRPr sz="1000">
              <a:solidFill>
                <a:schemeClr val="dk2"/>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 BeautyLogicComp</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a:t>
            </a:r>
            <a:r>
              <a:rPr lang="zh-CN" sz="1000">
                <a:solidFill>
                  <a:schemeClr val="dk1"/>
                </a:solidFill>
              </a:rPr>
              <a:t>└──</a:t>
            </a:r>
            <a:r>
              <a:rPr lang="zh-CN" sz="1000">
                <a:solidFill>
                  <a:schemeClr val="dk1"/>
                </a:solidFill>
              </a:rPr>
              <a:t> panel</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BeautyPanelScene</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BeautyPanelUiState</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BeautyPanelComp</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filter</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panel</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 FilterPanelScene</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 FilterPanelUiState</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 FilterPanelComp</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swpie</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 FilterSwipeScene</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 FilterSwipeUiState</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 FilterSwipeComp</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logic</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FilterLogicComp</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camera</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open</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 </a:t>
            </a:r>
            <a:r>
              <a:rPr lang="zh-CN" sz="1000">
                <a:solidFill>
                  <a:schemeClr val="dk1"/>
                </a:solidFill>
              </a:rPr>
              <a:t>CameraComponent</a:t>
            </a:r>
            <a:endParaRPr sz="1000">
              <a:solidFill>
                <a:schemeClr val="dk1"/>
              </a:solidFill>
            </a:endParaRPr>
          </a:p>
          <a:p>
            <a:pPr indent="-292100" lvl="0" marL="457200" rtl="0" algn="l">
              <a:lnSpc>
                <a:spcPct val="100000"/>
              </a:lnSpc>
              <a:spcBef>
                <a:spcPts val="0"/>
              </a:spcBef>
              <a:spcAft>
                <a:spcPts val="0"/>
              </a:spcAft>
              <a:buClr>
                <a:schemeClr val="dk2"/>
              </a:buClr>
              <a:buSzPts val="1000"/>
              <a:buAutoNum type="arabicPeriod"/>
            </a:pPr>
            <a:r>
              <a:rPr lang="zh-CN" sz="1000">
                <a:solidFill>
                  <a:schemeClr val="dk1"/>
                </a:solidFill>
              </a:rPr>
              <a:t>│     └── </a:t>
            </a:r>
            <a:r>
              <a:rPr lang="zh-CN" sz="1000">
                <a:solidFill>
                  <a:schemeClr val="dk1"/>
                </a:solidFill>
              </a:rPr>
              <a:t>...</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lang="zh-CN" sz="1000">
                <a:solidFill>
                  <a:schemeClr val="dk1"/>
                </a:solidFill>
              </a:rPr>
              <a:t>│</a:t>
            </a:r>
            <a:endParaRPr sz="1000">
              <a:solidFill>
                <a:schemeClr val="dk1"/>
              </a:solidFill>
            </a:endParaRPr>
          </a:p>
          <a:p>
            <a:pPr indent="-292100" lvl="0" marL="457200" rtl="0" algn="l">
              <a:lnSpc>
                <a:spcPct val="100000"/>
              </a:lnSpc>
              <a:spcBef>
                <a:spcPts val="0"/>
              </a:spcBef>
              <a:spcAft>
                <a:spcPts val="0"/>
              </a:spcAft>
              <a:buClr>
                <a:schemeClr val="dk1"/>
              </a:buClr>
              <a:buSzPts val="1000"/>
              <a:buAutoNum type="arabicPeriod"/>
            </a:pPr>
            <a:r>
              <a:rPr lang="zh-CN" sz="1000">
                <a:solidFill>
                  <a:schemeClr val="dk1"/>
                </a:solidFill>
              </a:rPr>
              <a:t>├── ...</a:t>
            </a:r>
            <a:endParaRPr sz="1000">
              <a:solidFill>
                <a:schemeClr val="dk1"/>
              </a:solidFill>
            </a:endParaRPr>
          </a:p>
        </p:txBody>
      </p:sp>
      <p:pic>
        <p:nvPicPr>
          <p:cNvPr id="502" name="Google Shape;502;p55"/>
          <p:cNvPicPr preferRelativeResize="0"/>
          <p:nvPr/>
        </p:nvPicPr>
        <p:blipFill rotWithShape="1">
          <a:blip r:embed="rId3">
            <a:alphaModFix/>
          </a:blip>
          <a:srcRect b="11000" l="0" r="19929" t="0"/>
          <a:stretch/>
        </p:blipFill>
        <p:spPr>
          <a:xfrm>
            <a:off x="666450" y="2895600"/>
            <a:ext cx="2557625" cy="1508350"/>
          </a:xfrm>
          <a:prstGeom prst="rect">
            <a:avLst/>
          </a:prstGeom>
          <a:noFill/>
          <a:ln>
            <a:noFill/>
          </a:ln>
          <a:effectLst>
            <a:outerShdw blurRad="57150" rotWithShape="0" algn="bl" dir="5400000" dist="19050">
              <a:srgbClr val="000000">
                <a:alpha val="50000"/>
              </a:srgbClr>
            </a:outerShdw>
          </a:effectLst>
        </p:spPr>
      </p:pic>
      <p:sp>
        <p:nvSpPr>
          <p:cNvPr id="503" name="Google Shape;503;p55"/>
          <p:cNvSpPr txBox="1"/>
          <p:nvPr>
            <p:ph idx="1" type="body"/>
          </p:nvPr>
        </p:nvSpPr>
        <p:spPr>
          <a:xfrm>
            <a:off x="235500" y="1389600"/>
            <a:ext cx="3628500" cy="1086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zh-CN" sz="1400"/>
              <a:t>SourceSet组织目录</a:t>
            </a:r>
            <a:endParaRPr sz="1400"/>
          </a:p>
          <a:p>
            <a:pPr indent="-317500" lvl="0" marL="457200" rtl="0" algn="l">
              <a:spcBef>
                <a:spcPts val="400"/>
              </a:spcBef>
              <a:spcAft>
                <a:spcPts val="0"/>
              </a:spcAft>
              <a:buSzPts val="1400"/>
              <a:buChar char="❖"/>
            </a:pPr>
            <a:r>
              <a:rPr lang="zh-CN" sz="1400"/>
              <a:t>IDE-Plugin截断代码联想以及代码/资源隔离飘红</a:t>
            </a:r>
            <a:endParaRPr sz="1400"/>
          </a:p>
          <a:p>
            <a:pPr indent="-317500" lvl="0" marL="457200" rtl="0" algn="l">
              <a:spcBef>
                <a:spcPts val="400"/>
              </a:spcBef>
              <a:spcAft>
                <a:spcPts val="0"/>
              </a:spcAft>
              <a:buSzPts val="1400"/>
              <a:buChar char="❖"/>
            </a:pPr>
            <a:r>
              <a:rPr lang="zh-CN" sz="1400"/>
              <a:t>Gradle配置依赖关系</a:t>
            </a:r>
            <a:endParaRPr sz="1400"/>
          </a:p>
          <a:p>
            <a:pPr indent="0" lvl="0" marL="457200" rtl="0" algn="l">
              <a:spcBef>
                <a:spcPts val="400"/>
              </a:spcBef>
              <a:spcAft>
                <a:spcPts val="400"/>
              </a:spcAft>
              <a:buNone/>
            </a:pPr>
            <a:r>
              <a:t/>
            </a:r>
            <a:endParaRPr sz="1400"/>
          </a:p>
        </p:txBody>
      </p:sp>
      <p:sp>
        <p:nvSpPr>
          <p:cNvPr id="504" name="Google Shape;504;p55"/>
          <p:cNvSpPr/>
          <p:nvPr/>
        </p:nvSpPr>
        <p:spPr>
          <a:xfrm flipH="1">
            <a:off x="3379175" y="3444425"/>
            <a:ext cx="936900" cy="618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505" name="Google Shape;505;p55"/>
          <p:cNvSpPr txBox="1"/>
          <p:nvPr/>
        </p:nvSpPr>
        <p:spPr>
          <a:xfrm>
            <a:off x="3513450" y="3581844"/>
            <a:ext cx="8058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1100">
                <a:solidFill>
                  <a:schemeClr val="dk2"/>
                </a:solidFill>
                <a:latin typeface="Roboto Mono"/>
                <a:ea typeface="Roboto Mono"/>
                <a:cs typeface="Roboto Mono"/>
                <a:sym typeface="Roboto Mono"/>
              </a:rPr>
              <a:t>IDE 呈现</a:t>
            </a:r>
            <a:endParaRPr sz="1100">
              <a:solidFill>
                <a:schemeClr val="dk2"/>
              </a:solidFill>
              <a:latin typeface="Roboto Mono"/>
              <a:ea typeface="Roboto Mono"/>
              <a:cs typeface="Roboto Mono"/>
              <a:sym typeface="Roboto Mono"/>
            </a:endParaRPr>
          </a:p>
        </p:txBody>
      </p:sp>
      <p:sp>
        <p:nvSpPr>
          <p:cNvPr id="506" name="Google Shape;506;p55"/>
          <p:cNvSpPr/>
          <p:nvPr/>
        </p:nvSpPr>
        <p:spPr>
          <a:xfrm>
            <a:off x="6259325" y="923747"/>
            <a:ext cx="1925100" cy="354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56"/>
          <p:cNvSpPr txBox="1"/>
          <p:nvPr>
            <p:ph type="title"/>
          </p:nvPr>
        </p:nvSpPr>
        <p:spPr>
          <a:xfrm>
            <a:off x="159300" y="-540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features.gradle</a:t>
            </a:r>
            <a:endParaRPr b="1"/>
          </a:p>
        </p:txBody>
      </p:sp>
      <p:sp>
        <p:nvSpPr>
          <p:cNvPr id="512" name="Google Shape;512;p56"/>
          <p:cNvSpPr txBox="1"/>
          <p:nvPr>
            <p:ph idx="1" type="body"/>
          </p:nvPr>
        </p:nvSpPr>
        <p:spPr>
          <a:xfrm>
            <a:off x="432325" y="975525"/>
            <a:ext cx="4190700" cy="23919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featureModules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filter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path </a:t>
            </a:r>
            <a:r>
              <a:rPr lang="zh-CN" sz="1000">
                <a:solidFill>
                  <a:srgbClr val="388E3C"/>
                </a:solidFill>
                <a:latin typeface="Roboto Mono"/>
                <a:ea typeface="Roboto Mono"/>
                <a:cs typeface="Roboto Mono"/>
                <a:sym typeface="Roboto Mono"/>
              </a:rPr>
              <a:t>"com.douyin.tools.filter"</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dependsOn </a:t>
            </a:r>
            <a:r>
              <a:rPr lang="zh-CN" sz="1000">
                <a:solidFill>
                  <a:srgbClr val="388E3C"/>
                </a:solidFill>
                <a:latin typeface="Roboto Mono"/>
                <a:ea typeface="Roboto Mono"/>
                <a:cs typeface="Roboto Mono"/>
                <a:sym typeface="Roboto Mono"/>
              </a:rPr>
              <a:t>"camera"</a:t>
            </a:r>
            <a:r>
              <a:rPr lang="zh-CN" sz="1000">
                <a:solidFill>
                  <a:srgbClr val="37474F"/>
                </a:solidFill>
                <a:latin typeface="Roboto Mono"/>
                <a:ea typeface="Roboto Mono"/>
                <a:cs typeface="Roboto Mono"/>
                <a:sym typeface="Roboto Mono"/>
              </a:rPr>
              <a:t>, </a:t>
            </a:r>
            <a:r>
              <a:rPr lang="zh-CN" sz="1000">
                <a:solidFill>
                  <a:srgbClr val="388E3C"/>
                </a:solidFill>
                <a:latin typeface="Roboto Mono"/>
                <a:ea typeface="Roboto Mono"/>
                <a:cs typeface="Roboto Mono"/>
                <a:sym typeface="Roboto Mono"/>
              </a:rPr>
              <a:t>"beauty"</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camera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path </a:t>
            </a:r>
            <a:r>
              <a:rPr lang="zh-CN" sz="1000">
                <a:solidFill>
                  <a:srgbClr val="388E3C"/>
                </a:solidFill>
                <a:latin typeface="Roboto Mono"/>
                <a:ea typeface="Roboto Mono"/>
                <a:cs typeface="Roboto Mono"/>
                <a:sym typeface="Roboto Mono"/>
              </a:rPr>
              <a:t>"com.douyin.tools.camera"</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dependsOn </a:t>
            </a:r>
            <a:r>
              <a:rPr lang="zh-CN" sz="1000">
                <a:solidFill>
                  <a:srgbClr val="388E3C"/>
                </a:solidFill>
                <a:latin typeface="Roboto Mono"/>
                <a:ea typeface="Roboto Mono"/>
                <a:cs typeface="Roboto Mono"/>
                <a:sym typeface="Roboto Mono"/>
              </a:rPr>
              <a:t>"filter"</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beauty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path </a:t>
            </a:r>
            <a:r>
              <a:rPr lang="zh-CN" sz="1000">
                <a:solidFill>
                  <a:srgbClr val="388E3C"/>
                </a:solidFill>
                <a:latin typeface="Roboto Mono"/>
                <a:ea typeface="Roboto Mono"/>
                <a:cs typeface="Roboto Mono"/>
                <a:sym typeface="Roboto Mono"/>
              </a:rPr>
              <a:t>"com.douyin.tools.beauty"</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dependsOn </a:t>
            </a:r>
            <a:r>
              <a:rPr lang="zh-CN" sz="1000">
                <a:solidFill>
                  <a:srgbClr val="388E3C"/>
                </a:solidFill>
                <a:latin typeface="Roboto Mono"/>
                <a:ea typeface="Roboto Mono"/>
                <a:cs typeface="Roboto Mono"/>
                <a:sym typeface="Roboto Mono"/>
              </a:rPr>
              <a:t>"camera"</a:t>
            </a:r>
            <a:r>
              <a:rPr lang="zh-CN" sz="1000">
                <a:solidFill>
                  <a:srgbClr val="37474F"/>
                </a:solidFill>
                <a:latin typeface="Roboto Mono"/>
                <a:ea typeface="Roboto Mono"/>
                <a:cs typeface="Roboto Mono"/>
                <a:sym typeface="Roboto Mono"/>
              </a:rPr>
              <a:t>, </a:t>
            </a:r>
            <a:r>
              <a:rPr lang="zh-CN" sz="1000">
                <a:solidFill>
                  <a:srgbClr val="388E3C"/>
                </a:solidFill>
                <a:latin typeface="Roboto Mono"/>
                <a:ea typeface="Roboto Mono"/>
                <a:cs typeface="Roboto Mono"/>
                <a:sym typeface="Roboto Mono"/>
              </a:rPr>
              <a:t>"sticker"</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sticker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path </a:t>
            </a:r>
            <a:r>
              <a:rPr lang="zh-CN" sz="1000">
                <a:solidFill>
                  <a:srgbClr val="388E3C"/>
                </a:solidFill>
                <a:latin typeface="Roboto Mono"/>
                <a:ea typeface="Roboto Mono"/>
                <a:cs typeface="Roboto Mono"/>
                <a:sym typeface="Roboto Mono"/>
              </a:rPr>
              <a:t>"com.douyin.tools.sticker"</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dependsOn </a:t>
            </a:r>
            <a:r>
              <a:rPr lang="zh-CN" sz="1000">
                <a:solidFill>
                  <a:srgbClr val="388E3C"/>
                </a:solidFill>
                <a:latin typeface="Roboto Mono"/>
                <a:ea typeface="Roboto Mono"/>
                <a:cs typeface="Roboto Mono"/>
                <a:sym typeface="Roboto Mono"/>
              </a:rPr>
              <a:t>"camera"</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p:txBody>
      </p:sp>
      <p:pic>
        <p:nvPicPr>
          <p:cNvPr id="513" name="Google Shape;513;p56"/>
          <p:cNvPicPr preferRelativeResize="0"/>
          <p:nvPr/>
        </p:nvPicPr>
        <p:blipFill>
          <a:blip r:embed="rId3">
            <a:alphaModFix/>
          </a:blip>
          <a:stretch>
            <a:fillRect/>
          </a:stretch>
        </p:blipFill>
        <p:spPr>
          <a:xfrm>
            <a:off x="4694125" y="804576"/>
            <a:ext cx="3765529" cy="3383351"/>
          </a:xfrm>
          <a:prstGeom prst="rect">
            <a:avLst/>
          </a:prstGeom>
          <a:noFill/>
          <a:ln>
            <a:noFill/>
          </a:ln>
          <a:effectLst>
            <a:outerShdw blurRad="57150" rotWithShape="0" algn="bl" dir="5400000" dist="19050">
              <a:srgbClr val="000000">
                <a:alpha val="50000"/>
              </a:srgbClr>
            </a:outerShdw>
          </a:effectLst>
        </p:spPr>
      </p:pic>
      <p:sp>
        <p:nvSpPr>
          <p:cNvPr id="514" name="Google Shape;514;p56"/>
          <p:cNvSpPr txBox="1"/>
          <p:nvPr/>
        </p:nvSpPr>
        <p:spPr>
          <a:xfrm>
            <a:off x="5939400" y="4187925"/>
            <a:ext cx="14139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1100">
                <a:solidFill>
                  <a:schemeClr val="dk2"/>
                </a:solidFill>
                <a:latin typeface="Roboto Mono"/>
                <a:ea typeface="Roboto Mono"/>
                <a:cs typeface="Roboto Mono"/>
                <a:sym typeface="Roboto Mono"/>
              </a:rPr>
              <a:t>依赖关系可视化</a:t>
            </a:r>
            <a:endParaRPr sz="1100">
              <a:solidFill>
                <a:schemeClr val="dk2"/>
              </a:solidFill>
              <a:latin typeface="Roboto Mono"/>
              <a:ea typeface="Roboto Mono"/>
              <a:cs typeface="Roboto Mono"/>
              <a:sym typeface="Roboto Mon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57"/>
          <p:cNvSpPr txBox="1"/>
          <p:nvPr>
            <p:ph type="title"/>
          </p:nvPr>
        </p:nvSpPr>
        <p:spPr>
          <a:xfrm>
            <a:off x="311700" y="555600"/>
            <a:ext cx="4599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Component 服务发现的问题</a:t>
            </a:r>
            <a:endParaRPr b="1"/>
          </a:p>
        </p:txBody>
      </p:sp>
      <p:sp>
        <p:nvSpPr>
          <p:cNvPr id="520" name="Google Shape;520;p57"/>
          <p:cNvSpPr txBox="1"/>
          <p:nvPr>
            <p:ph idx="1" type="body"/>
          </p:nvPr>
        </p:nvSpPr>
        <p:spPr>
          <a:xfrm>
            <a:off x="311700" y="1389600"/>
            <a:ext cx="6483600" cy="3179400"/>
          </a:xfrm>
          <a:prstGeom prst="rect">
            <a:avLst/>
          </a:prstGeom>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chemeClr val="dk2"/>
              </a:buClr>
              <a:buSzPts val="1400"/>
              <a:buChar char="❖"/>
            </a:pPr>
            <a:r>
              <a:rPr lang="zh-CN" sz="1400">
                <a:solidFill>
                  <a:srgbClr val="37474F"/>
                </a:solidFill>
              </a:rPr>
              <a:t>Component构造成本高</a:t>
            </a:r>
            <a:endParaRPr sz="1400">
              <a:solidFill>
                <a:srgbClr val="37474F"/>
              </a:solidFill>
            </a:endParaRPr>
          </a:p>
          <a:p>
            <a:pPr indent="-317500" lvl="0" marL="457200" marR="0" rtl="0" algn="l">
              <a:lnSpc>
                <a:spcPct val="115000"/>
              </a:lnSpc>
              <a:spcBef>
                <a:spcPts val="400"/>
              </a:spcBef>
              <a:spcAft>
                <a:spcPts val="400"/>
              </a:spcAft>
              <a:buClr>
                <a:schemeClr val="dk2"/>
              </a:buClr>
              <a:buSzPts val="1400"/>
              <a:buChar char="❖"/>
            </a:pPr>
            <a:r>
              <a:rPr lang="zh-CN" sz="1400">
                <a:solidFill>
                  <a:srgbClr val="37474F"/>
                </a:solidFill>
              </a:rPr>
              <a:t>依赖缺失造成运行时异常</a:t>
            </a:r>
            <a:endParaRPr sz="1200">
              <a:latin typeface="Roboto Mono"/>
              <a:ea typeface="Roboto Mono"/>
              <a:cs typeface="Roboto Mono"/>
              <a:sym typeface="Roboto Mono"/>
            </a:endParaRPr>
          </a:p>
        </p:txBody>
      </p:sp>
      <p:sp>
        <p:nvSpPr>
          <p:cNvPr id="521" name="Google Shape;521;p57"/>
          <p:cNvSpPr txBox="1"/>
          <p:nvPr>
            <p:ph idx="1" type="body"/>
          </p:nvPr>
        </p:nvSpPr>
        <p:spPr>
          <a:xfrm>
            <a:off x="387900" y="2383625"/>
            <a:ext cx="8323500" cy="25665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components {</a:t>
            </a:r>
            <a:endParaRPr sz="1000">
              <a:solidFill>
                <a:srgbClr val="37474F"/>
              </a:solidFill>
              <a:latin typeface="Roboto Mono"/>
              <a:ea typeface="Roboto Mono"/>
              <a:cs typeface="Roboto Mono"/>
              <a:sym typeface="Roboto Mono"/>
            </a:endParaRPr>
          </a:p>
          <a:p>
            <a:pPr indent="-292100" lvl="0" marL="457200" rtl="0" algn="l">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component { ToolbarComponent(...) }</a:t>
            </a:r>
            <a:endParaRPr sz="1000">
              <a:solidFill>
                <a:srgbClr val="37474F"/>
              </a:solidFill>
              <a:latin typeface="Roboto Mono"/>
              <a:ea typeface="Roboto Mono"/>
              <a:cs typeface="Roboto Mono"/>
              <a:sym typeface="Roboto Mono"/>
            </a:endParaRPr>
          </a:p>
          <a:p>
            <a:pPr indent="-292100" lvl="0" marL="457200" rtl="0" algn="l">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component(AttachOption.LAZY) { FilterPanelComponent(...) }</a:t>
            </a:r>
            <a:endParaRPr sz="1000">
              <a:solidFill>
                <a:srgbClr val="37474F"/>
              </a:solidFill>
              <a:latin typeface="Roboto Mono"/>
              <a:ea typeface="Roboto Mono"/>
              <a:cs typeface="Roboto Mono"/>
              <a:sym typeface="Roboto Mono"/>
            </a:endParaRPr>
          </a:p>
          <a:p>
            <a:pPr indent="-292100" lvl="0" marL="457200" rtl="0" algn="l">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component(AttachOption.LAZY) { BeautyPanelComponent(...)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a:t>
            </a:r>
            <a:endParaRPr sz="1200">
              <a:solidFill>
                <a:srgbClr val="37474F"/>
              </a:solidFill>
              <a:latin typeface="Roboto Mono"/>
              <a:ea typeface="Roboto Mono"/>
              <a:cs typeface="Roboto Mono"/>
              <a:sym typeface="Roboto Mono"/>
            </a:endParaRPr>
          </a:p>
        </p:txBody>
      </p:sp>
      <p:sp>
        <p:nvSpPr>
          <p:cNvPr id="522" name="Google Shape;522;p57"/>
          <p:cNvSpPr/>
          <p:nvPr/>
        </p:nvSpPr>
        <p:spPr>
          <a:xfrm>
            <a:off x="3362400" y="2573250"/>
            <a:ext cx="530700" cy="3033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523" name="Google Shape;523;p57"/>
          <p:cNvSpPr/>
          <p:nvPr/>
        </p:nvSpPr>
        <p:spPr>
          <a:xfrm>
            <a:off x="5042325" y="2724150"/>
            <a:ext cx="530700" cy="4446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58"/>
          <p:cNvSpPr txBox="1"/>
          <p:nvPr>
            <p:ph type="title"/>
          </p:nvPr>
        </p:nvSpPr>
        <p:spPr>
          <a:xfrm>
            <a:off x="311700" y="555600"/>
            <a:ext cx="76902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Dagger over Koin</a:t>
            </a:r>
            <a:endParaRPr b="1"/>
          </a:p>
        </p:txBody>
      </p:sp>
      <p:sp>
        <p:nvSpPr>
          <p:cNvPr id="529" name="Google Shape;529;p58"/>
          <p:cNvSpPr txBox="1"/>
          <p:nvPr>
            <p:ph idx="1" type="body"/>
          </p:nvPr>
        </p:nvSpPr>
        <p:spPr>
          <a:xfrm>
            <a:off x="178075" y="1437775"/>
            <a:ext cx="3759600" cy="2566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2"/>
              </a:buClr>
              <a:buSzPts val="1400"/>
              <a:buChar char="❖"/>
            </a:pPr>
            <a:r>
              <a:rPr lang="zh-CN" sz="1400">
                <a:solidFill>
                  <a:srgbClr val="37474F"/>
                </a:solidFill>
              </a:rPr>
              <a:t>效率：降低容器复杂度</a:t>
            </a:r>
            <a:endParaRPr sz="1400">
              <a:solidFill>
                <a:srgbClr val="37474F"/>
              </a:solidFill>
            </a:endParaRPr>
          </a:p>
          <a:p>
            <a:pPr indent="-317500" lvl="0" marL="457200" rtl="0" algn="l">
              <a:spcBef>
                <a:spcPts val="400"/>
              </a:spcBef>
              <a:spcAft>
                <a:spcPts val="0"/>
              </a:spcAft>
              <a:buClr>
                <a:schemeClr val="dk2"/>
              </a:buClr>
              <a:buSzPts val="1400"/>
              <a:buChar char="❖"/>
            </a:pPr>
            <a:r>
              <a:rPr lang="zh-CN" sz="1400">
                <a:solidFill>
                  <a:srgbClr val="37474F"/>
                </a:solidFill>
              </a:rPr>
              <a:t>质量：编译期发现问题</a:t>
            </a:r>
            <a:endParaRPr sz="1400">
              <a:solidFill>
                <a:srgbClr val="37474F"/>
              </a:solidFill>
            </a:endParaRPr>
          </a:p>
          <a:p>
            <a:pPr indent="-317500" lvl="0" marL="457200" rtl="0" algn="l">
              <a:spcBef>
                <a:spcPts val="400"/>
              </a:spcBef>
              <a:spcAft>
                <a:spcPts val="400"/>
              </a:spcAft>
              <a:buClr>
                <a:srgbClr val="37474F"/>
              </a:buClr>
              <a:buSzPts val="1400"/>
              <a:buChar char="❖"/>
            </a:pPr>
            <a:r>
              <a:rPr lang="zh-CN" sz="1400">
                <a:solidFill>
                  <a:srgbClr val="37474F"/>
                </a:solidFill>
              </a:rPr>
              <a:t>性能：降低启动开销</a:t>
            </a:r>
            <a:endParaRPr sz="1400">
              <a:solidFill>
                <a:srgbClr val="37474F"/>
              </a:solidFill>
            </a:endParaRPr>
          </a:p>
        </p:txBody>
      </p:sp>
      <p:pic>
        <p:nvPicPr>
          <p:cNvPr id="530" name="Google Shape;530;p58"/>
          <p:cNvPicPr preferRelativeResize="0"/>
          <p:nvPr/>
        </p:nvPicPr>
        <p:blipFill>
          <a:blip r:embed="rId3">
            <a:alphaModFix/>
          </a:blip>
          <a:stretch>
            <a:fillRect/>
          </a:stretch>
        </p:blipFill>
        <p:spPr>
          <a:xfrm>
            <a:off x="3480525" y="1807175"/>
            <a:ext cx="4869650" cy="2672875"/>
          </a:xfrm>
          <a:prstGeom prst="rect">
            <a:avLst/>
          </a:prstGeom>
          <a:noFill/>
          <a:ln>
            <a:noFill/>
          </a:ln>
        </p:spPr>
      </p:pic>
      <p:sp>
        <p:nvSpPr>
          <p:cNvPr id="531" name="Google Shape;531;p58"/>
          <p:cNvSpPr/>
          <p:nvPr/>
        </p:nvSpPr>
        <p:spPr>
          <a:xfrm>
            <a:off x="4323250" y="2851525"/>
            <a:ext cx="1925100" cy="3033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532" name="Google Shape;532;p58"/>
          <p:cNvSpPr/>
          <p:nvPr/>
        </p:nvSpPr>
        <p:spPr>
          <a:xfrm>
            <a:off x="4323250" y="4067525"/>
            <a:ext cx="1925100" cy="3033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59"/>
          <p:cNvSpPr txBox="1"/>
          <p:nvPr>
            <p:ph idx="1" type="body"/>
          </p:nvPr>
        </p:nvSpPr>
        <p:spPr>
          <a:xfrm>
            <a:off x="410250" y="964300"/>
            <a:ext cx="8323500" cy="25665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components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component(R.id.xxx, CameraComponent::</a:t>
            </a: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component(</a:t>
            </a:r>
            <a:r>
              <a:rPr lang="zh-CN" sz="1000">
                <a:solidFill>
                  <a:srgbClr val="37474F"/>
                </a:solidFill>
                <a:latin typeface="Roboto Mono"/>
                <a:ea typeface="Roboto Mono"/>
                <a:cs typeface="Roboto Mono"/>
                <a:sym typeface="Roboto Mono"/>
              </a:rPr>
              <a:t>AttachOption.LAZY, </a:t>
            </a:r>
            <a:r>
              <a:rPr lang="zh-CN" sz="1000">
                <a:solidFill>
                  <a:srgbClr val="37474F"/>
                </a:solidFill>
                <a:latin typeface="Roboto Mono"/>
                <a:ea typeface="Roboto Mono"/>
                <a:cs typeface="Roboto Mono"/>
                <a:sym typeface="Roboto Mono"/>
              </a:rPr>
              <a:t>R.id.xxx, FilterPanelComponent::</a:t>
            </a: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SzPts val="1000"/>
              <a:buFont typeface="Roboto Mono"/>
              <a:buAutoNum type="arabicPeriod"/>
            </a:pPr>
            <a:r>
              <a:rPr lang="zh-CN" sz="1000">
                <a:solidFill>
                  <a:srgbClr val="37474F"/>
                </a:solidFill>
                <a:latin typeface="Roboto Mono"/>
                <a:ea typeface="Roboto Mono"/>
                <a:cs typeface="Roboto Mono"/>
                <a:sym typeface="Roboto Mono"/>
              </a:rPr>
              <a:t>    component(</a:t>
            </a:r>
            <a:r>
              <a:rPr lang="zh-CN" sz="1000">
                <a:solidFill>
                  <a:srgbClr val="37474F"/>
                </a:solidFill>
                <a:latin typeface="Roboto Mono"/>
                <a:ea typeface="Roboto Mono"/>
                <a:cs typeface="Roboto Mono"/>
                <a:sym typeface="Roboto Mono"/>
              </a:rPr>
              <a:t>AttachOption.LAZY, </a:t>
            </a:r>
            <a:r>
              <a:rPr lang="zh-CN" sz="1000">
                <a:solidFill>
                  <a:srgbClr val="37474F"/>
                </a:solidFill>
                <a:latin typeface="Roboto Mono"/>
                <a:ea typeface="Roboto Mono"/>
                <a:cs typeface="Roboto Mono"/>
                <a:sym typeface="Roboto Mono"/>
              </a:rPr>
              <a:t>R,id,xxx, BeautyPanelComponent::</a:t>
            </a: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sz="1000">
              <a:solidFill>
                <a:srgbClr val="37474F"/>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9C27B0"/>
                </a:solidFill>
                <a:latin typeface="Roboto Mono"/>
                <a:ea typeface="Roboto Mono"/>
                <a:cs typeface="Roboto Mono"/>
                <a:sym typeface="Roboto Mono"/>
              </a:rPr>
              <a:t>@Component</a:t>
            </a:r>
            <a:r>
              <a:rPr lang="zh-CN" sz="1000">
                <a:solidFill>
                  <a:srgbClr val="37474F"/>
                </a:solidFill>
                <a:latin typeface="Roboto Mono"/>
                <a:ea typeface="Roboto Mono"/>
                <a:cs typeface="Roboto Mono"/>
                <a:sym typeface="Roboto Mono"/>
              </a:rPr>
              <a:t> </a:t>
            </a:r>
            <a:r>
              <a:rPr lang="zh-CN" sz="1000">
                <a:solidFill>
                  <a:srgbClr val="D81B60"/>
                </a:solidFill>
                <a:latin typeface="Roboto Mono"/>
                <a:ea typeface="Roboto Mono"/>
                <a:cs typeface="Roboto Mono"/>
                <a:sym typeface="Roboto Mono"/>
              </a:rPr>
              <a:t>//generate inject code</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FilterLogicComponent </a:t>
            </a:r>
            <a:r>
              <a:rPr lang="zh-CN" sz="1000">
                <a:solidFill>
                  <a:srgbClr val="9C27B0"/>
                </a:solidFill>
                <a:latin typeface="Roboto Mono"/>
                <a:ea typeface="Roboto Mono"/>
                <a:cs typeface="Roboto Mono"/>
                <a:sym typeface="Roboto Mono"/>
              </a:rPr>
              <a:t>@Inject </a:t>
            </a:r>
            <a:r>
              <a:rPr lang="zh-CN" sz="1000">
                <a:solidFill>
                  <a:srgbClr val="37474F"/>
                </a:solidFill>
                <a:latin typeface="Roboto Mono"/>
                <a:ea typeface="Roboto Mono"/>
                <a:cs typeface="Roboto Mono"/>
                <a:sym typeface="Roboto Mono"/>
              </a:rPr>
              <a:t>constructor</a:t>
            </a: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9C27B0"/>
                </a:solidFill>
                <a:latin typeface="Roboto Mono"/>
                <a:ea typeface="Roboto Mono"/>
                <a:cs typeface="Roboto Mono"/>
                <a:sym typeface="Roboto Mono"/>
              </a:rPr>
              <a:t>@Inject</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lateinit</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var</a:t>
            </a:r>
            <a:r>
              <a:rPr lang="zh-CN" sz="1000">
                <a:solidFill>
                  <a:srgbClr val="37474F"/>
                </a:solidFill>
                <a:latin typeface="Roboto Mono"/>
                <a:ea typeface="Roboto Mono"/>
                <a:cs typeface="Roboto Mono"/>
                <a:sym typeface="Roboto Mono"/>
              </a:rPr>
              <a:t> filterModel: FilterModel</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beautyLogicComponent: BeautyLogicComponent </a:t>
            </a:r>
            <a:r>
              <a:rPr lang="zh-CN" sz="1000">
                <a:solidFill>
                  <a:srgbClr val="3F51B5"/>
                </a:solidFill>
                <a:latin typeface="Roboto Mono"/>
                <a:ea typeface="Roboto Mono"/>
                <a:cs typeface="Roboto Mono"/>
                <a:sym typeface="Roboto Mono"/>
              </a:rPr>
              <a:t>by</a:t>
            </a:r>
            <a:r>
              <a:rPr lang="zh-CN" sz="1000">
                <a:solidFill>
                  <a:srgbClr val="37474F"/>
                </a:solidFill>
                <a:latin typeface="Roboto Mono"/>
                <a:ea typeface="Roboto Mono"/>
                <a:cs typeface="Roboto Mono"/>
                <a:sym typeface="Roboto Mono"/>
              </a:rPr>
              <a:t> inject()</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fun</a:t>
            </a:r>
            <a:r>
              <a:rPr lang="zh-CN" sz="1000">
                <a:solidFill>
                  <a:srgbClr val="37474F"/>
                </a:solidFill>
                <a:latin typeface="Roboto Mono"/>
                <a:ea typeface="Roboto Mono"/>
                <a:cs typeface="Roboto Mono"/>
                <a:sym typeface="Roboto Mono"/>
              </a:rPr>
              <a:t> onCreate()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filterModel.doSth() </a:t>
            </a:r>
            <a:r>
              <a:rPr lang="zh-CN" sz="1000">
                <a:solidFill>
                  <a:srgbClr val="D81B60"/>
                </a:solidFill>
                <a:latin typeface="Roboto Mono"/>
                <a:ea typeface="Roboto Mono"/>
                <a:cs typeface="Roboto Mono"/>
                <a:sym typeface="Roboto Mono"/>
              </a:rPr>
              <a:t>// crash by invalid invoke</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    }</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rgbClr val="37474F"/>
              </a:buClr>
              <a:buSzPts val="1000"/>
              <a:buFont typeface="Roboto Mono"/>
              <a:buAutoNum type="arabicPeriod"/>
            </a:pPr>
            <a:r>
              <a:rPr lang="zh-CN" sz="1000">
                <a:solidFill>
                  <a:srgbClr val="37474F"/>
                </a:solidFill>
                <a:latin typeface="Roboto Mono"/>
                <a:ea typeface="Roboto Mono"/>
                <a:cs typeface="Roboto Mono"/>
                <a:sym typeface="Roboto Mono"/>
              </a:rPr>
              <a:t>}</a:t>
            </a:r>
            <a:endParaRPr sz="1000">
              <a:solidFill>
                <a:srgbClr val="9C27B0"/>
              </a:solidFill>
              <a:latin typeface="Roboto Mono"/>
              <a:ea typeface="Roboto Mono"/>
              <a:cs typeface="Roboto Mono"/>
              <a:sym typeface="Roboto Mono"/>
            </a:endParaRPr>
          </a:p>
        </p:txBody>
      </p:sp>
      <p:sp>
        <p:nvSpPr>
          <p:cNvPr id="538" name="Google Shape;538;p59"/>
          <p:cNvSpPr txBox="1"/>
          <p:nvPr>
            <p:ph type="title"/>
          </p:nvPr>
        </p:nvSpPr>
        <p:spPr>
          <a:xfrm>
            <a:off x="311700" y="98400"/>
            <a:ext cx="76902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引入 DI</a:t>
            </a:r>
            <a:endParaRPr b="1"/>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60"/>
          <p:cNvSpPr txBox="1"/>
          <p:nvPr>
            <p:ph idx="1" type="body"/>
          </p:nvPr>
        </p:nvSpPr>
        <p:spPr>
          <a:xfrm>
            <a:off x="6430950" y="1934875"/>
            <a:ext cx="2363700" cy="948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zh-CN" sz="1200">
                <a:solidFill>
                  <a:srgbClr val="37474F"/>
                </a:solidFill>
              </a:rPr>
              <a:t>通过自定义 Scope，提供</a:t>
            </a:r>
            <a:r>
              <a:rPr lang="zh-CN" sz="1200">
                <a:solidFill>
                  <a:srgbClr val="37474F"/>
                </a:solidFill>
              </a:rPr>
              <a:t>更精细的访问控制</a:t>
            </a:r>
            <a:endParaRPr sz="1200">
              <a:solidFill>
                <a:srgbClr val="37474F"/>
              </a:solidFill>
            </a:endParaRPr>
          </a:p>
        </p:txBody>
      </p:sp>
      <p:sp>
        <p:nvSpPr>
          <p:cNvPr id="544" name="Google Shape;544;p60"/>
          <p:cNvSpPr/>
          <p:nvPr/>
        </p:nvSpPr>
        <p:spPr>
          <a:xfrm>
            <a:off x="1187700" y="1512374"/>
            <a:ext cx="1601700" cy="304200"/>
          </a:xfrm>
          <a:prstGeom prst="rect">
            <a:avLst/>
          </a:prstGeom>
          <a:solidFill>
            <a:srgbClr val="CFE2F3"/>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zh-CN" sz="900"/>
              <a:t>SingletonComponent</a:t>
            </a:r>
            <a:endParaRPr b="1" sz="1000"/>
          </a:p>
        </p:txBody>
      </p:sp>
      <p:sp>
        <p:nvSpPr>
          <p:cNvPr id="545" name="Google Shape;545;p60"/>
          <p:cNvSpPr/>
          <p:nvPr/>
        </p:nvSpPr>
        <p:spPr>
          <a:xfrm>
            <a:off x="1187700" y="1250025"/>
            <a:ext cx="1601700" cy="262200"/>
          </a:xfrm>
          <a:prstGeom prst="rect">
            <a:avLst/>
          </a:prstGeom>
          <a:solidFill>
            <a:srgbClr val="FFFFFF"/>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800"/>
              <a:t>@Singleton</a:t>
            </a:r>
            <a:endParaRPr sz="600"/>
          </a:p>
        </p:txBody>
      </p:sp>
      <p:sp>
        <p:nvSpPr>
          <p:cNvPr id="546" name="Google Shape;546;p60"/>
          <p:cNvSpPr/>
          <p:nvPr/>
        </p:nvSpPr>
        <p:spPr>
          <a:xfrm>
            <a:off x="1187700" y="2597699"/>
            <a:ext cx="1601700" cy="304200"/>
          </a:xfrm>
          <a:prstGeom prst="rect">
            <a:avLst/>
          </a:prstGeom>
          <a:solidFill>
            <a:srgbClr val="CFE2F3"/>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zh-CN" sz="900"/>
              <a:t>ActivityComponent</a:t>
            </a:r>
            <a:endParaRPr b="1" sz="1000"/>
          </a:p>
        </p:txBody>
      </p:sp>
      <p:sp>
        <p:nvSpPr>
          <p:cNvPr id="547" name="Google Shape;547;p60"/>
          <p:cNvSpPr/>
          <p:nvPr/>
        </p:nvSpPr>
        <p:spPr>
          <a:xfrm>
            <a:off x="1187700" y="2335350"/>
            <a:ext cx="1601700" cy="262200"/>
          </a:xfrm>
          <a:prstGeom prst="rect">
            <a:avLst/>
          </a:prstGeom>
          <a:solidFill>
            <a:srgbClr val="FFFFFF"/>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800"/>
              <a:t>@ActivityScoped</a:t>
            </a:r>
            <a:endParaRPr sz="600"/>
          </a:p>
        </p:txBody>
      </p:sp>
      <p:sp>
        <p:nvSpPr>
          <p:cNvPr id="548" name="Google Shape;548;p60"/>
          <p:cNvSpPr/>
          <p:nvPr/>
        </p:nvSpPr>
        <p:spPr>
          <a:xfrm>
            <a:off x="1187700" y="3696924"/>
            <a:ext cx="1601700" cy="304200"/>
          </a:xfrm>
          <a:prstGeom prst="rect">
            <a:avLst/>
          </a:prstGeom>
          <a:solidFill>
            <a:srgbClr val="CFE2F3"/>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zh-CN" sz="900"/>
              <a:t>FragmentComponent</a:t>
            </a:r>
            <a:endParaRPr b="1" sz="1000"/>
          </a:p>
        </p:txBody>
      </p:sp>
      <p:sp>
        <p:nvSpPr>
          <p:cNvPr id="549" name="Google Shape;549;p60"/>
          <p:cNvSpPr/>
          <p:nvPr/>
        </p:nvSpPr>
        <p:spPr>
          <a:xfrm>
            <a:off x="1187700" y="3434575"/>
            <a:ext cx="1601700" cy="262200"/>
          </a:xfrm>
          <a:prstGeom prst="rect">
            <a:avLst/>
          </a:prstGeom>
          <a:solidFill>
            <a:srgbClr val="FFFFFF"/>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800"/>
              <a:t>@FragmentScoped</a:t>
            </a:r>
            <a:endParaRPr sz="600"/>
          </a:p>
        </p:txBody>
      </p:sp>
      <p:cxnSp>
        <p:nvCxnSpPr>
          <p:cNvPr id="550" name="Google Shape;550;p60"/>
          <p:cNvCxnSpPr>
            <a:stCxn id="544" idx="2"/>
            <a:endCxn id="547" idx="0"/>
          </p:cNvCxnSpPr>
          <p:nvPr/>
        </p:nvCxnSpPr>
        <p:spPr>
          <a:xfrm>
            <a:off x="1988550" y="1816574"/>
            <a:ext cx="0" cy="518700"/>
          </a:xfrm>
          <a:prstGeom prst="straightConnector1">
            <a:avLst/>
          </a:prstGeom>
          <a:noFill/>
          <a:ln cap="flat" cmpd="sng" w="9525">
            <a:solidFill>
              <a:schemeClr val="dk2"/>
            </a:solidFill>
            <a:prstDash val="solid"/>
            <a:round/>
            <a:headEnd len="med" w="med" type="none"/>
            <a:tailEnd len="med" w="med" type="triangle"/>
          </a:ln>
        </p:spPr>
      </p:cxnSp>
      <p:cxnSp>
        <p:nvCxnSpPr>
          <p:cNvPr id="551" name="Google Shape;551;p60"/>
          <p:cNvCxnSpPr>
            <a:stCxn id="546" idx="2"/>
            <a:endCxn id="549" idx="0"/>
          </p:cNvCxnSpPr>
          <p:nvPr/>
        </p:nvCxnSpPr>
        <p:spPr>
          <a:xfrm>
            <a:off x="1988550" y="2901899"/>
            <a:ext cx="0" cy="532800"/>
          </a:xfrm>
          <a:prstGeom prst="straightConnector1">
            <a:avLst/>
          </a:prstGeom>
          <a:noFill/>
          <a:ln cap="flat" cmpd="sng" w="9525">
            <a:solidFill>
              <a:schemeClr val="dk2"/>
            </a:solidFill>
            <a:prstDash val="solid"/>
            <a:round/>
            <a:headEnd len="med" w="med" type="none"/>
            <a:tailEnd len="med" w="med" type="triangle"/>
          </a:ln>
        </p:spPr>
      </p:cxnSp>
      <p:sp>
        <p:nvSpPr>
          <p:cNvPr id="552" name="Google Shape;552;p60"/>
          <p:cNvSpPr/>
          <p:nvPr/>
        </p:nvSpPr>
        <p:spPr>
          <a:xfrm>
            <a:off x="4637025" y="1555425"/>
            <a:ext cx="1165500" cy="304200"/>
          </a:xfrm>
          <a:prstGeom prst="rect">
            <a:avLst/>
          </a:prstGeom>
          <a:solidFill>
            <a:srgbClr val="CFE2F3"/>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zh-CN" sz="800"/>
              <a:t>Singleton</a:t>
            </a:r>
            <a:endParaRPr b="1" sz="800"/>
          </a:p>
          <a:p>
            <a:pPr indent="0" lvl="0" marL="0" rtl="0" algn="ctr">
              <a:spcBef>
                <a:spcPts val="0"/>
              </a:spcBef>
              <a:spcAft>
                <a:spcPts val="0"/>
              </a:spcAft>
              <a:buNone/>
            </a:pPr>
            <a:r>
              <a:rPr b="1" lang="zh-CN" sz="800"/>
              <a:t>Component</a:t>
            </a:r>
            <a:endParaRPr b="1" sz="900"/>
          </a:p>
        </p:txBody>
      </p:sp>
      <p:sp>
        <p:nvSpPr>
          <p:cNvPr id="553" name="Google Shape;553;p60"/>
          <p:cNvSpPr/>
          <p:nvPr/>
        </p:nvSpPr>
        <p:spPr>
          <a:xfrm>
            <a:off x="4637025" y="1293075"/>
            <a:ext cx="1165500" cy="262200"/>
          </a:xfrm>
          <a:prstGeom prst="rect">
            <a:avLst/>
          </a:prstGeom>
          <a:solidFill>
            <a:srgbClr val="FFFFFF"/>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800"/>
              <a:t>@Singleton</a:t>
            </a:r>
            <a:endParaRPr sz="600"/>
          </a:p>
        </p:txBody>
      </p:sp>
      <p:sp>
        <p:nvSpPr>
          <p:cNvPr id="554" name="Google Shape;554;p60"/>
          <p:cNvSpPr/>
          <p:nvPr/>
        </p:nvSpPr>
        <p:spPr>
          <a:xfrm>
            <a:off x="4637025" y="2412150"/>
            <a:ext cx="1165500" cy="304200"/>
          </a:xfrm>
          <a:prstGeom prst="rect">
            <a:avLst/>
          </a:prstGeom>
          <a:solidFill>
            <a:srgbClr val="CFE2F3"/>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zh-CN" sz="800"/>
              <a:t>Scene</a:t>
            </a:r>
            <a:r>
              <a:rPr b="1" lang="zh-CN" sz="800"/>
              <a:t>Component</a:t>
            </a:r>
            <a:endParaRPr b="1" sz="900"/>
          </a:p>
        </p:txBody>
      </p:sp>
      <p:sp>
        <p:nvSpPr>
          <p:cNvPr id="555" name="Google Shape;555;p60"/>
          <p:cNvSpPr/>
          <p:nvPr/>
        </p:nvSpPr>
        <p:spPr>
          <a:xfrm>
            <a:off x="4637025" y="2149800"/>
            <a:ext cx="1165500" cy="262200"/>
          </a:xfrm>
          <a:prstGeom prst="rect">
            <a:avLst/>
          </a:prstGeom>
          <a:solidFill>
            <a:srgbClr val="FFFFFF"/>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800"/>
              <a:t>@SceneScoped</a:t>
            </a:r>
            <a:endParaRPr sz="600"/>
          </a:p>
        </p:txBody>
      </p:sp>
      <p:cxnSp>
        <p:nvCxnSpPr>
          <p:cNvPr id="556" name="Google Shape;556;p60"/>
          <p:cNvCxnSpPr>
            <a:stCxn id="552" idx="2"/>
            <a:endCxn id="555" idx="0"/>
          </p:cNvCxnSpPr>
          <p:nvPr/>
        </p:nvCxnSpPr>
        <p:spPr>
          <a:xfrm>
            <a:off x="5219775" y="1859625"/>
            <a:ext cx="0" cy="290100"/>
          </a:xfrm>
          <a:prstGeom prst="straightConnector1">
            <a:avLst/>
          </a:prstGeom>
          <a:noFill/>
          <a:ln cap="flat" cmpd="sng" w="9525">
            <a:solidFill>
              <a:schemeClr val="dk2"/>
            </a:solidFill>
            <a:prstDash val="solid"/>
            <a:round/>
            <a:headEnd len="med" w="med" type="none"/>
            <a:tailEnd len="med" w="med" type="triangle"/>
          </a:ln>
        </p:spPr>
      </p:cxnSp>
      <p:cxnSp>
        <p:nvCxnSpPr>
          <p:cNvPr id="557" name="Google Shape;557;p60"/>
          <p:cNvCxnSpPr>
            <a:stCxn id="554" idx="2"/>
            <a:endCxn id="558" idx="0"/>
          </p:cNvCxnSpPr>
          <p:nvPr/>
        </p:nvCxnSpPr>
        <p:spPr>
          <a:xfrm>
            <a:off x="5219775" y="2716350"/>
            <a:ext cx="0" cy="213900"/>
          </a:xfrm>
          <a:prstGeom prst="straightConnector1">
            <a:avLst/>
          </a:prstGeom>
          <a:noFill/>
          <a:ln cap="flat" cmpd="sng" w="9525">
            <a:solidFill>
              <a:schemeClr val="dk2"/>
            </a:solidFill>
            <a:prstDash val="solid"/>
            <a:round/>
            <a:headEnd len="med" w="med" type="none"/>
            <a:tailEnd len="med" w="med" type="triangle"/>
          </a:ln>
        </p:spPr>
      </p:cxnSp>
      <p:sp>
        <p:nvSpPr>
          <p:cNvPr id="559" name="Google Shape;559;p60"/>
          <p:cNvSpPr/>
          <p:nvPr/>
        </p:nvSpPr>
        <p:spPr>
          <a:xfrm>
            <a:off x="4637025" y="3192675"/>
            <a:ext cx="1165500" cy="304200"/>
          </a:xfrm>
          <a:prstGeom prst="rect">
            <a:avLst/>
          </a:prstGeom>
          <a:solidFill>
            <a:srgbClr val="CFE2F3"/>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zh-CN" sz="800"/>
              <a:t>SubScene</a:t>
            </a:r>
            <a:endParaRPr b="1" sz="800"/>
          </a:p>
          <a:p>
            <a:pPr indent="0" lvl="0" marL="0" rtl="0" algn="ctr">
              <a:spcBef>
                <a:spcPts val="0"/>
              </a:spcBef>
              <a:spcAft>
                <a:spcPts val="0"/>
              </a:spcAft>
              <a:buNone/>
            </a:pPr>
            <a:r>
              <a:rPr b="1" lang="zh-CN" sz="800"/>
              <a:t>Component</a:t>
            </a:r>
            <a:endParaRPr b="1" sz="900"/>
          </a:p>
        </p:txBody>
      </p:sp>
      <p:sp>
        <p:nvSpPr>
          <p:cNvPr id="558" name="Google Shape;558;p60"/>
          <p:cNvSpPr/>
          <p:nvPr/>
        </p:nvSpPr>
        <p:spPr>
          <a:xfrm>
            <a:off x="4637025" y="2930325"/>
            <a:ext cx="1165500" cy="262200"/>
          </a:xfrm>
          <a:prstGeom prst="rect">
            <a:avLst/>
          </a:prstGeom>
          <a:solidFill>
            <a:srgbClr val="FFFFFF"/>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800"/>
              <a:t>@SubSceneScoped</a:t>
            </a:r>
            <a:endParaRPr sz="600"/>
          </a:p>
        </p:txBody>
      </p:sp>
      <p:sp>
        <p:nvSpPr>
          <p:cNvPr id="560" name="Google Shape;560;p60"/>
          <p:cNvSpPr/>
          <p:nvPr/>
        </p:nvSpPr>
        <p:spPr>
          <a:xfrm>
            <a:off x="6126146" y="3476038"/>
            <a:ext cx="1165500" cy="304200"/>
          </a:xfrm>
          <a:prstGeom prst="rect">
            <a:avLst/>
          </a:prstGeom>
          <a:solidFill>
            <a:srgbClr val="CFE2F3"/>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zh-CN" sz="800"/>
              <a:t>SubScene</a:t>
            </a:r>
            <a:endParaRPr b="1" sz="800"/>
          </a:p>
          <a:p>
            <a:pPr indent="0" lvl="0" marL="0" rtl="0" algn="ctr">
              <a:spcBef>
                <a:spcPts val="0"/>
              </a:spcBef>
              <a:spcAft>
                <a:spcPts val="0"/>
              </a:spcAft>
              <a:buNone/>
            </a:pPr>
            <a:r>
              <a:rPr b="1" lang="zh-CN" sz="800"/>
              <a:t>Component</a:t>
            </a:r>
            <a:endParaRPr b="1" sz="900"/>
          </a:p>
        </p:txBody>
      </p:sp>
      <p:sp>
        <p:nvSpPr>
          <p:cNvPr id="561" name="Google Shape;561;p60"/>
          <p:cNvSpPr/>
          <p:nvPr/>
        </p:nvSpPr>
        <p:spPr>
          <a:xfrm>
            <a:off x="6126146" y="3213688"/>
            <a:ext cx="1165500" cy="262200"/>
          </a:xfrm>
          <a:prstGeom prst="rect">
            <a:avLst/>
          </a:prstGeom>
          <a:solidFill>
            <a:srgbClr val="FFFFFF"/>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800"/>
              <a:t>@</a:t>
            </a:r>
            <a:r>
              <a:rPr lang="zh-CN" sz="800"/>
              <a:t>SubScene</a:t>
            </a:r>
            <a:r>
              <a:rPr lang="zh-CN" sz="800"/>
              <a:t>Scoped</a:t>
            </a:r>
            <a:endParaRPr sz="600"/>
          </a:p>
        </p:txBody>
      </p:sp>
      <p:cxnSp>
        <p:nvCxnSpPr>
          <p:cNvPr id="562" name="Google Shape;562;p60"/>
          <p:cNvCxnSpPr>
            <a:stCxn id="559" idx="3"/>
            <a:endCxn id="561" idx="1"/>
          </p:cNvCxnSpPr>
          <p:nvPr/>
        </p:nvCxnSpPr>
        <p:spPr>
          <a:xfrm>
            <a:off x="5802525" y="3344775"/>
            <a:ext cx="323700" cy="600"/>
          </a:xfrm>
          <a:prstGeom prst="bentConnector3">
            <a:avLst>
              <a:gd fmla="val 49988" name="adj1"/>
            </a:avLst>
          </a:prstGeom>
          <a:noFill/>
          <a:ln cap="flat" cmpd="sng" w="9525">
            <a:solidFill>
              <a:schemeClr val="dk2"/>
            </a:solidFill>
            <a:prstDash val="solid"/>
            <a:round/>
            <a:headEnd len="med" w="med" type="none"/>
            <a:tailEnd len="med" w="med" type="triangle"/>
          </a:ln>
        </p:spPr>
      </p:cxnSp>
      <p:cxnSp>
        <p:nvCxnSpPr>
          <p:cNvPr id="563" name="Google Shape;563;p60"/>
          <p:cNvCxnSpPr>
            <a:stCxn id="560" idx="3"/>
            <a:endCxn id="564" idx="1"/>
          </p:cNvCxnSpPr>
          <p:nvPr/>
        </p:nvCxnSpPr>
        <p:spPr>
          <a:xfrm flipH="1" rot="10800000">
            <a:off x="7291646" y="3625738"/>
            <a:ext cx="376200" cy="2400"/>
          </a:xfrm>
          <a:prstGeom prst="bentConnector3">
            <a:avLst>
              <a:gd fmla="val 49999" name="adj1"/>
            </a:avLst>
          </a:prstGeom>
          <a:noFill/>
          <a:ln cap="flat" cmpd="sng" w="9525">
            <a:solidFill>
              <a:schemeClr val="dk2"/>
            </a:solidFill>
            <a:prstDash val="solid"/>
            <a:round/>
            <a:headEnd len="med" w="med" type="none"/>
            <a:tailEnd len="med" w="med" type="triangle"/>
          </a:ln>
        </p:spPr>
      </p:cxnSp>
      <p:sp>
        <p:nvSpPr>
          <p:cNvPr id="565" name="Google Shape;565;p60"/>
          <p:cNvSpPr/>
          <p:nvPr/>
        </p:nvSpPr>
        <p:spPr>
          <a:xfrm>
            <a:off x="7667840" y="3756900"/>
            <a:ext cx="1165500" cy="304200"/>
          </a:xfrm>
          <a:prstGeom prst="rect">
            <a:avLst/>
          </a:prstGeom>
          <a:solidFill>
            <a:srgbClr val="CFE2F3"/>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zh-CN" sz="800"/>
              <a:t>Sub</a:t>
            </a:r>
            <a:r>
              <a:rPr b="1" lang="zh-CN" sz="800"/>
              <a:t>Scene</a:t>
            </a:r>
            <a:endParaRPr b="1" sz="800"/>
          </a:p>
          <a:p>
            <a:pPr indent="0" lvl="0" marL="0" rtl="0" algn="ctr">
              <a:spcBef>
                <a:spcPts val="0"/>
              </a:spcBef>
              <a:spcAft>
                <a:spcPts val="0"/>
              </a:spcAft>
              <a:buNone/>
            </a:pPr>
            <a:r>
              <a:rPr b="1" lang="zh-CN" sz="800"/>
              <a:t>Component</a:t>
            </a:r>
            <a:endParaRPr b="1" sz="900"/>
          </a:p>
        </p:txBody>
      </p:sp>
      <p:sp>
        <p:nvSpPr>
          <p:cNvPr id="564" name="Google Shape;564;p60"/>
          <p:cNvSpPr/>
          <p:nvPr/>
        </p:nvSpPr>
        <p:spPr>
          <a:xfrm>
            <a:off x="7667840" y="3494550"/>
            <a:ext cx="1165500" cy="262200"/>
          </a:xfrm>
          <a:prstGeom prst="rect">
            <a:avLst/>
          </a:prstGeom>
          <a:solidFill>
            <a:srgbClr val="FFFFFF"/>
          </a:solidFill>
          <a:ln cap="flat" cmpd="sng" w="9525">
            <a:solidFill>
              <a:srgbClr val="30303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800"/>
              <a:t>@</a:t>
            </a:r>
            <a:r>
              <a:rPr lang="zh-CN" sz="800"/>
              <a:t>SubScene</a:t>
            </a:r>
            <a:r>
              <a:rPr lang="zh-CN" sz="800"/>
              <a:t>Scoped</a:t>
            </a:r>
            <a:endParaRPr sz="600"/>
          </a:p>
        </p:txBody>
      </p:sp>
      <p:cxnSp>
        <p:nvCxnSpPr>
          <p:cNvPr id="566" name="Google Shape;566;p60"/>
          <p:cNvCxnSpPr>
            <a:stCxn id="565" idx="2"/>
          </p:cNvCxnSpPr>
          <p:nvPr/>
        </p:nvCxnSpPr>
        <p:spPr>
          <a:xfrm>
            <a:off x="8250590" y="4061100"/>
            <a:ext cx="0" cy="213900"/>
          </a:xfrm>
          <a:prstGeom prst="straightConnector1">
            <a:avLst/>
          </a:prstGeom>
          <a:noFill/>
          <a:ln cap="flat" cmpd="sng" w="9525">
            <a:solidFill>
              <a:schemeClr val="dk2"/>
            </a:solidFill>
            <a:prstDash val="solid"/>
            <a:round/>
            <a:headEnd len="med" w="med" type="none"/>
            <a:tailEnd len="med" w="med" type="triangle"/>
          </a:ln>
        </p:spPr>
      </p:cxnSp>
      <p:sp>
        <p:nvSpPr>
          <p:cNvPr id="567" name="Google Shape;567;p60"/>
          <p:cNvSpPr txBox="1"/>
          <p:nvPr/>
        </p:nvSpPr>
        <p:spPr>
          <a:xfrm>
            <a:off x="7895325" y="4224600"/>
            <a:ext cx="739500" cy="3387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zh-CN" sz="1000">
                <a:solidFill>
                  <a:srgbClr val="37474F"/>
                </a:solidFill>
                <a:latin typeface="Roboto Mono"/>
                <a:ea typeface="Roboto Mono"/>
                <a:cs typeface="Roboto Mono"/>
                <a:sym typeface="Roboto Mono"/>
              </a:rPr>
              <a:t>...</a:t>
            </a:r>
            <a:endParaRPr sz="1800">
              <a:solidFill>
                <a:schemeClr val="dk2"/>
              </a:solidFill>
              <a:latin typeface="Roboto Mono Light"/>
              <a:ea typeface="Roboto Mono Light"/>
              <a:cs typeface="Roboto Mono Light"/>
              <a:sym typeface="Roboto Mono Light"/>
            </a:endParaRPr>
          </a:p>
        </p:txBody>
      </p:sp>
      <p:sp>
        <p:nvSpPr>
          <p:cNvPr id="568" name="Google Shape;568;p60"/>
          <p:cNvSpPr/>
          <p:nvPr/>
        </p:nvSpPr>
        <p:spPr>
          <a:xfrm>
            <a:off x="3348538" y="2643600"/>
            <a:ext cx="821700" cy="410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569" name="Google Shape;569;p60"/>
          <p:cNvSpPr txBox="1"/>
          <p:nvPr>
            <p:ph type="title"/>
          </p:nvPr>
        </p:nvSpPr>
        <p:spPr>
          <a:xfrm>
            <a:off x="311700" y="98400"/>
            <a:ext cx="76902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自定义 Scope</a:t>
            </a:r>
            <a:endParaRPr b="1"/>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61"/>
          <p:cNvSpPr txBox="1"/>
          <p:nvPr>
            <p:ph type="title"/>
          </p:nvPr>
        </p:nvSpPr>
        <p:spPr>
          <a:xfrm>
            <a:off x="311700" y="98400"/>
            <a:ext cx="76902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自定义 </a:t>
            </a:r>
            <a:r>
              <a:rPr lang="zh-CN"/>
              <a:t>Scope</a:t>
            </a:r>
            <a:endParaRPr b="1"/>
          </a:p>
        </p:txBody>
      </p:sp>
      <p:sp>
        <p:nvSpPr>
          <p:cNvPr id="575" name="Google Shape;575;p61"/>
          <p:cNvSpPr txBox="1"/>
          <p:nvPr>
            <p:ph idx="1" type="body"/>
          </p:nvPr>
        </p:nvSpPr>
        <p:spPr>
          <a:xfrm>
            <a:off x="410250" y="1115850"/>
            <a:ext cx="8223300" cy="31245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Clr>
                <a:schemeClr val="dk2"/>
              </a:buClr>
              <a:buSzPts val="1000"/>
              <a:buFont typeface="Roboto Mono"/>
              <a:buAutoNum type="arabicPeriod"/>
            </a:pPr>
            <a:r>
              <a:rPr lang="zh-CN" sz="1000">
                <a:solidFill>
                  <a:srgbClr val="9C27B0"/>
                </a:solidFill>
                <a:latin typeface="Roboto Mono"/>
                <a:ea typeface="Roboto Mono"/>
                <a:cs typeface="Roboto Mono"/>
                <a:sym typeface="Roboto Mono"/>
              </a:rPr>
              <a:t>@DefineContainer</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annotation</a:t>
            </a:r>
            <a:r>
              <a:rPr lang="zh-CN" sz="1000">
                <a:solidFill>
                  <a:srgbClr val="37474F"/>
                </a:solidFill>
                <a:latin typeface="Roboto Mono"/>
                <a:ea typeface="Roboto Mono"/>
                <a:cs typeface="Roboto Mono"/>
                <a:sym typeface="Roboto Mono"/>
              </a:rPr>
              <a:t> </a:t>
            </a: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RootContainer</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rPr lang="zh-CN" sz="1000">
                <a:solidFill>
                  <a:srgbClr val="9C27B0"/>
                </a:solidFill>
                <a:latin typeface="Roboto Mono"/>
                <a:ea typeface="Roboto Mono"/>
                <a:cs typeface="Roboto Mono"/>
                <a:sym typeface="Roboto Mono"/>
              </a:rPr>
              <a:t>@DefineContainer</a:t>
            </a:r>
            <a:r>
              <a:rPr lang="zh-CN" sz="1000">
                <a:solidFill>
                  <a:srgbClr val="37474F"/>
                </a:solidFill>
                <a:latin typeface="Roboto Mono"/>
                <a:ea typeface="Roboto Mono"/>
                <a:cs typeface="Roboto Mono"/>
                <a:sym typeface="Roboto Mono"/>
              </a:rPr>
              <a:t>(parent = RootContainer::</a:t>
            </a: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a:t>
            </a:r>
            <a:r>
              <a:rPr lang="zh-CN" sz="1000">
                <a:solidFill>
                  <a:srgbClr val="D81B60"/>
                </a:solidFill>
                <a:latin typeface="Roboto Mono"/>
                <a:ea typeface="Roboto Mono"/>
                <a:cs typeface="Roboto Mono"/>
                <a:sym typeface="Roboto Mono"/>
              </a:rPr>
              <a:t>// build scope relationship</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FilterContainer</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rPr lang="zh-CN" sz="1000">
                <a:solidFill>
                  <a:srgbClr val="9C27B0"/>
                </a:solidFill>
                <a:latin typeface="Roboto Mono"/>
                <a:ea typeface="Roboto Mono"/>
                <a:cs typeface="Roboto Mono"/>
                <a:sym typeface="Roboto Mono"/>
              </a:rPr>
              <a:t>@Container</a:t>
            </a:r>
            <a:r>
              <a:rPr lang="zh-CN" sz="1000">
                <a:solidFill>
                  <a:srgbClr val="37474F"/>
                </a:solidFill>
                <a:latin typeface="Roboto Mono"/>
                <a:ea typeface="Roboto Mono"/>
                <a:cs typeface="Roboto Mono"/>
                <a:sym typeface="Roboto Mono"/>
              </a:rPr>
              <a:t>(FilterContainer::</a:t>
            </a: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FilterScene : GroupScene() { ...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rPr lang="zh-CN" sz="1000">
                <a:solidFill>
                  <a:srgbClr val="9C27B0"/>
                </a:solidFill>
                <a:latin typeface="Roboto Mono"/>
                <a:ea typeface="Roboto Mono"/>
                <a:cs typeface="Roboto Mono"/>
                <a:sym typeface="Roboto Mono"/>
              </a:rPr>
              <a:t>@Component</a:t>
            </a:r>
            <a:r>
              <a:rPr lang="zh-CN" sz="1000">
                <a:solidFill>
                  <a:srgbClr val="37474F"/>
                </a:solidFill>
                <a:latin typeface="Roboto Mono"/>
                <a:ea typeface="Roboto Mono"/>
                <a:cs typeface="Roboto Mono"/>
                <a:sym typeface="Roboto Mono"/>
              </a:rPr>
              <a:t>(container = FilterContainer::</a:t>
            </a: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a:t>
            </a:r>
            <a:r>
              <a:rPr lang="zh-CN" sz="1000">
                <a:solidFill>
                  <a:srgbClr val="D81B60"/>
                </a:solidFill>
                <a:latin typeface="Roboto Mono"/>
                <a:ea typeface="Roboto Mono"/>
                <a:cs typeface="Roboto Mono"/>
                <a:sym typeface="Roboto Mono"/>
              </a:rPr>
              <a:t>//generate inject code</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 FilterLogicComponent { ...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rgbClr val="37474F"/>
              </a:buClr>
              <a:buSzPts val="1000"/>
              <a:buFont typeface="Roboto Mono"/>
              <a:buAutoNum type="arabicPeriod"/>
            </a:pPr>
            <a:r>
              <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rPr lang="zh-CN" sz="1000">
                <a:solidFill>
                  <a:srgbClr val="9C27B0"/>
                </a:solidFill>
                <a:latin typeface="Roboto Mono"/>
                <a:ea typeface="Roboto Mono"/>
                <a:cs typeface="Roboto Mono"/>
                <a:sym typeface="Roboto Mono"/>
              </a:rPr>
              <a:t>@Module</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rPr lang="zh-CN" sz="1000">
                <a:solidFill>
                  <a:srgbClr val="9C27B0"/>
                </a:solidFill>
                <a:latin typeface="Roboto Mono"/>
                <a:ea typeface="Roboto Mono"/>
                <a:cs typeface="Roboto Mono"/>
                <a:sym typeface="Roboto Mono"/>
              </a:rPr>
              <a:t>@InstallIn</a:t>
            </a:r>
            <a:r>
              <a:rPr lang="zh-CN" sz="1000">
                <a:solidFill>
                  <a:srgbClr val="37474F"/>
                </a:solidFill>
                <a:latin typeface="Roboto Mono"/>
                <a:ea typeface="Roboto Mono"/>
                <a:cs typeface="Roboto Mono"/>
                <a:sym typeface="Roboto Mono"/>
              </a:rPr>
              <a:t>(FilterContainer::</a:t>
            </a:r>
            <a:r>
              <a:rPr lang="zh-CN" sz="1000">
                <a:solidFill>
                  <a:srgbClr val="3F51B5"/>
                </a:solidFill>
                <a:latin typeface="Roboto Mono"/>
                <a:ea typeface="Roboto Mono"/>
                <a:cs typeface="Roboto Mono"/>
                <a:sym typeface="Roboto Mono"/>
              </a:rPr>
              <a:t>class</a:t>
            </a:r>
            <a:r>
              <a:rPr lang="zh-CN" sz="1000">
                <a:solidFill>
                  <a:srgbClr val="37474F"/>
                </a:solidFill>
                <a:latin typeface="Roboto Mono"/>
                <a:ea typeface="Roboto Mono"/>
                <a:cs typeface="Roboto Mono"/>
                <a:sym typeface="Roboto Mono"/>
              </a:rPr>
              <a:t>)</a:t>
            </a:r>
            <a:r>
              <a:rPr lang="zh-CN" sz="1000">
                <a:solidFill>
                  <a:srgbClr val="37474F"/>
                </a:solidFill>
                <a:latin typeface="Roboto Mono"/>
                <a:ea typeface="Roboto Mono"/>
                <a:cs typeface="Roboto Mono"/>
                <a:sym typeface="Roboto Mono"/>
              </a:rPr>
              <a:t> </a:t>
            </a:r>
            <a:r>
              <a:rPr lang="zh-CN" sz="1000">
                <a:solidFill>
                  <a:srgbClr val="D81B60"/>
                </a:solidFill>
                <a:latin typeface="Roboto Mono"/>
                <a:ea typeface="Roboto Mono"/>
                <a:cs typeface="Roboto Mono"/>
                <a:sym typeface="Roboto Mono"/>
              </a:rPr>
              <a:t>//provide module to container</a:t>
            </a:r>
            <a:endParaRPr sz="1000">
              <a:solidFill>
                <a:srgbClr val="37474F"/>
              </a:solidFill>
              <a:latin typeface="Roboto Mono"/>
              <a:ea typeface="Roboto Mono"/>
              <a:cs typeface="Roboto Mono"/>
              <a:sym typeface="Roboto Mono"/>
            </a:endParaRPr>
          </a:p>
          <a:p>
            <a:pPr indent="-292100" lvl="0" marL="457200" rtl="0" algn="l">
              <a:lnSpc>
                <a:spcPct val="115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interface</a:t>
            </a:r>
            <a:r>
              <a:rPr lang="zh-CN" sz="1000">
                <a:solidFill>
                  <a:srgbClr val="37474F"/>
                </a:solidFill>
                <a:latin typeface="Roboto Mono"/>
                <a:ea typeface="Roboto Mono"/>
                <a:cs typeface="Roboto Mono"/>
                <a:sym typeface="Roboto Mono"/>
              </a:rPr>
              <a:t> FilterModule { ... }</a:t>
            </a:r>
            <a:endParaRPr sz="1000">
              <a:solidFill>
                <a:srgbClr val="9C27B0"/>
              </a:solidFill>
              <a:latin typeface="Roboto Mono"/>
              <a:ea typeface="Roboto Mono"/>
              <a:cs typeface="Roboto Mono"/>
              <a:sym typeface="Roboto Mon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grpSp>
        <p:nvGrpSpPr>
          <p:cNvPr id="142" name="Google Shape;142;p35"/>
          <p:cNvGrpSpPr/>
          <p:nvPr/>
        </p:nvGrpSpPr>
        <p:grpSpPr>
          <a:xfrm>
            <a:off x="5656967" y="753122"/>
            <a:ext cx="1866417" cy="3763130"/>
            <a:chOff x="5574587" y="1017863"/>
            <a:chExt cx="3772825" cy="8184275"/>
          </a:xfrm>
        </p:grpSpPr>
        <p:sp>
          <p:nvSpPr>
            <p:cNvPr id="143" name="Google Shape;143;p35"/>
            <p:cNvSpPr/>
            <p:nvPr/>
          </p:nvSpPr>
          <p:spPr>
            <a:xfrm>
              <a:off x="5605475" y="1038275"/>
              <a:ext cx="3714900" cy="8143500"/>
            </a:xfrm>
            <a:prstGeom prst="round2SameRect">
              <a:avLst>
                <a:gd fmla="val 11842" name="adj1"/>
                <a:gd fmla="val 11969" name="adj2"/>
              </a:avLst>
            </a:prstGeom>
            <a:solidFill>
              <a:srgbClr val="FFFFF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id="144" name="Google Shape;144;p35"/>
            <p:cNvPicPr preferRelativeResize="0"/>
            <p:nvPr/>
          </p:nvPicPr>
          <p:blipFill>
            <a:blip r:embed="rId3">
              <a:alphaModFix/>
            </a:blip>
            <a:stretch>
              <a:fillRect/>
            </a:stretch>
          </p:blipFill>
          <p:spPr>
            <a:xfrm>
              <a:off x="5574587" y="1017863"/>
              <a:ext cx="3772825" cy="8184275"/>
            </a:xfrm>
            <a:prstGeom prst="rect">
              <a:avLst/>
            </a:prstGeom>
            <a:noFill/>
            <a:ln>
              <a:noFill/>
            </a:ln>
          </p:spPr>
        </p:pic>
      </p:grpSp>
      <p:sp>
        <p:nvSpPr>
          <p:cNvPr id="145" name="Google Shape;145;p35"/>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创作工具</a:t>
            </a:r>
            <a:endParaRPr/>
          </a:p>
        </p:txBody>
      </p:sp>
      <p:sp>
        <p:nvSpPr>
          <p:cNvPr id="146" name="Google Shape;146;p35"/>
          <p:cNvSpPr txBox="1"/>
          <p:nvPr>
            <p:ph idx="1" type="body"/>
          </p:nvPr>
        </p:nvSpPr>
        <p:spPr>
          <a:xfrm>
            <a:off x="311700" y="1389600"/>
            <a:ext cx="44079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zh-CN"/>
              <a:t>帮助用户拍摄和发布短视频作品，并通过特效、贴纸等有趣功能激发创意表达。</a:t>
            </a:r>
            <a:endParaRPr/>
          </a:p>
        </p:txBody>
      </p:sp>
      <p:pic>
        <p:nvPicPr>
          <p:cNvPr id="147" name="Google Shape;147;p35"/>
          <p:cNvPicPr preferRelativeResize="0"/>
          <p:nvPr/>
        </p:nvPicPr>
        <p:blipFill>
          <a:blip r:embed="rId4">
            <a:alphaModFix/>
          </a:blip>
          <a:stretch>
            <a:fillRect/>
          </a:stretch>
        </p:blipFill>
        <p:spPr>
          <a:xfrm>
            <a:off x="5675275" y="1009050"/>
            <a:ext cx="1831500" cy="3499200"/>
          </a:xfrm>
          <a:prstGeom prst="round2SameRect">
            <a:avLst>
              <a:gd fmla="val 0" name="adj1"/>
              <a:gd fmla="val 9750" name="adj2"/>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62"/>
          <p:cNvSpPr/>
          <p:nvPr/>
        </p:nvSpPr>
        <p:spPr>
          <a:xfrm>
            <a:off x="378759" y="2199275"/>
            <a:ext cx="8529000" cy="7062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581" name="Google Shape;581;p62"/>
          <p:cNvSpPr/>
          <p:nvPr/>
        </p:nvSpPr>
        <p:spPr>
          <a:xfrm>
            <a:off x="378759" y="3199100"/>
            <a:ext cx="8529000" cy="18033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582" name="Google Shape;582;p62"/>
          <p:cNvSpPr/>
          <p:nvPr/>
        </p:nvSpPr>
        <p:spPr>
          <a:xfrm>
            <a:off x="370075" y="731225"/>
            <a:ext cx="8537400" cy="8493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583" name="Google Shape;583;p62"/>
          <p:cNvSpPr/>
          <p:nvPr/>
        </p:nvSpPr>
        <p:spPr>
          <a:xfrm>
            <a:off x="596850" y="1083034"/>
            <a:ext cx="893400" cy="3159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chemeClr val="lt1"/>
                </a:solidFill>
                <a:latin typeface="Google Sans"/>
                <a:ea typeface="Google Sans"/>
                <a:cs typeface="Google Sans"/>
                <a:sym typeface="Google Sans"/>
              </a:rPr>
              <a:t>配置组件</a:t>
            </a:r>
            <a:endParaRPr sz="1000">
              <a:solidFill>
                <a:schemeClr val="lt1"/>
              </a:solidFill>
              <a:latin typeface="Google Sans"/>
              <a:ea typeface="Google Sans"/>
              <a:cs typeface="Google Sans"/>
              <a:sym typeface="Google Sans"/>
            </a:endParaRPr>
          </a:p>
        </p:txBody>
      </p:sp>
      <p:sp>
        <p:nvSpPr>
          <p:cNvPr id="584" name="Google Shape;584;p62"/>
          <p:cNvSpPr/>
          <p:nvPr/>
        </p:nvSpPr>
        <p:spPr>
          <a:xfrm>
            <a:off x="1541497" y="1083034"/>
            <a:ext cx="950400" cy="3159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chemeClr val="lt1"/>
                </a:solidFill>
                <a:latin typeface="Google Sans"/>
                <a:ea typeface="Google Sans"/>
                <a:cs typeface="Google Sans"/>
                <a:sym typeface="Google Sans"/>
              </a:rPr>
              <a:t>配置依赖</a:t>
            </a:r>
            <a:endParaRPr sz="1000">
              <a:solidFill>
                <a:schemeClr val="lt1"/>
              </a:solidFill>
              <a:latin typeface="Google Sans"/>
              <a:ea typeface="Google Sans"/>
              <a:cs typeface="Google Sans"/>
              <a:sym typeface="Google Sans"/>
            </a:endParaRPr>
          </a:p>
        </p:txBody>
      </p:sp>
      <p:sp>
        <p:nvSpPr>
          <p:cNvPr id="585" name="Google Shape;585;p62"/>
          <p:cNvSpPr/>
          <p:nvPr/>
        </p:nvSpPr>
        <p:spPr>
          <a:xfrm>
            <a:off x="2564475" y="1083025"/>
            <a:ext cx="893400" cy="3159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chemeClr val="lt1"/>
                </a:solidFill>
                <a:latin typeface="Google Sans"/>
                <a:ea typeface="Google Sans"/>
                <a:cs typeface="Google Sans"/>
                <a:sym typeface="Google Sans"/>
              </a:rPr>
              <a:t>添加注解</a:t>
            </a:r>
            <a:endParaRPr sz="1000">
              <a:solidFill>
                <a:schemeClr val="lt1"/>
              </a:solidFill>
              <a:latin typeface="Google Sans"/>
              <a:ea typeface="Google Sans"/>
              <a:cs typeface="Google Sans"/>
              <a:sym typeface="Google Sans"/>
            </a:endParaRPr>
          </a:p>
        </p:txBody>
      </p:sp>
      <p:sp>
        <p:nvSpPr>
          <p:cNvPr id="586" name="Google Shape;586;p62"/>
          <p:cNvSpPr/>
          <p:nvPr/>
        </p:nvSpPr>
        <p:spPr>
          <a:xfrm>
            <a:off x="2750400" y="3541575"/>
            <a:ext cx="1437600" cy="315900"/>
          </a:xfrm>
          <a:prstGeom prst="homePlate">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chemeClr val="lt1"/>
                </a:solidFill>
                <a:latin typeface="Google Sans"/>
                <a:ea typeface="Google Sans"/>
                <a:cs typeface="Google Sans"/>
                <a:sym typeface="Google Sans"/>
              </a:rPr>
              <a:t>IDE Plugin</a:t>
            </a:r>
            <a:endParaRPr sz="1000">
              <a:solidFill>
                <a:schemeClr val="lt1"/>
              </a:solidFill>
              <a:latin typeface="Google Sans"/>
              <a:ea typeface="Google Sans"/>
              <a:cs typeface="Google Sans"/>
              <a:sym typeface="Google Sans"/>
            </a:endParaRPr>
          </a:p>
        </p:txBody>
      </p:sp>
      <p:sp>
        <p:nvSpPr>
          <p:cNvPr id="587" name="Google Shape;587;p62"/>
          <p:cNvSpPr/>
          <p:nvPr/>
        </p:nvSpPr>
        <p:spPr>
          <a:xfrm>
            <a:off x="2620075" y="1751950"/>
            <a:ext cx="617400" cy="288600"/>
          </a:xfrm>
          <a:prstGeom prst="foldedCorner">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700">
                <a:latin typeface="Google Sans"/>
                <a:ea typeface="Google Sans"/>
                <a:cs typeface="Google Sans"/>
                <a:sym typeface="Google Sans"/>
              </a:rPr>
              <a:t>@Inject</a:t>
            </a:r>
            <a:endParaRPr sz="700">
              <a:latin typeface="Google Sans"/>
              <a:ea typeface="Google Sans"/>
              <a:cs typeface="Google Sans"/>
              <a:sym typeface="Google Sans"/>
            </a:endParaRPr>
          </a:p>
          <a:p>
            <a:pPr indent="0" lvl="0" marL="0" rtl="0" algn="ctr">
              <a:spcBef>
                <a:spcPts val="0"/>
              </a:spcBef>
              <a:spcAft>
                <a:spcPts val="0"/>
              </a:spcAft>
              <a:buNone/>
            </a:pPr>
            <a:r>
              <a:rPr lang="zh-CN" sz="700">
                <a:latin typeface="Google Sans"/>
                <a:ea typeface="Google Sans"/>
                <a:cs typeface="Google Sans"/>
                <a:sym typeface="Google Sans"/>
              </a:rPr>
              <a:t>Src</a:t>
            </a:r>
            <a:endParaRPr sz="700">
              <a:latin typeface="Google Sans"/>
              <a:ea typeface="Google Sans"/>
              <a:cs typeface="Google Sans"/>
              <a:sym typeface="Google Sans"/>
            </a:endParaRPr>
          </a:p>
        </p:txBody>
      </p:sp>
      <p:sp>
        <p:nvSpPr>
          <p:cNvPr id="588" name="Google Shape;588;p62"/>
          <p:cNvSpPr/>
          <p:nvPr/>
        </p:nvSpPr>
        <p:spPr>
          <a:xfrm>
            <a:off x="1622285" y="1758300"/>
            <a:ext cx="639900" cy="288600"/>
          </a:xfrm>
          <a:prstGeom prst="foldedCorner">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700">
                <a:latin typeface="Google Sans"/>
                <a:ea typeface="Google Sans"/>
                <a:cs typeface="Google Sans"/>
                <a:sym typeface="Google Sans"/>
              </a:rPr>
              <a:t>featurs</a:t>
            </a:r>
            <a:endParaRPr sz="700">
              <a:latin typeface="Google Sans"/>
              <a:ea typeface="Google Sans"/>
              <a:cs typeface="Google Sans"/>
              <a:sym typeface="Google Sans"/>
            </a:endParaRPr>
          </a:p>
          <a:p>
            <a:pPr indent="0" lvl="0" marL="0" rtl="0" algn="ctr">
              <a:spcBef>
                <a:spcPts val="0"/>
              </a:spcBef>
              <a:spcAft>
                <a:spcPts val="0"/>
              </a:spcAft>
              <a:buNone/>
            </a:pPr>
            <a:r>
              <a:rPr lang="zh-CN" sz="700">
                <a:latin typeface="Google Sans"/>
                <a:ea typeface="Google Sans"/>
                <a:cs typeface="Google Sans"/>
                <a:sym typeface="Google Sans"/>
              </a:rPr>
              <a:t>gradle</a:t>
            </a:r>
            <a:endParaRPr sz="700">
              <a:latin typeface="Google Sans"/>
              <a:ea typeface="Google Sans"/>
              <a:cs typeface="Google Sans"/>
              <a:sym typeface="Google Sans"/>
            </a:endParaRPr>
          </a:p>
        </p:txBody>
      </p:sp>
      <p:sp>
        <p:nvSpPr>
          <p:cNvPr id="589" name="Google Shape;589;p62"/>
          <p:cNvSpPr/>
          <p:nvPr/>
        </p:nvSpPr>
        <p:spPr>
          <a:xfrm>
            <a:off x="648116" y="1758295"/>
            <a:ext cx="639900" cy="288600"/>
          </a:xfrm>
          <a:prstGeom prst="foldedCorner">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700">
                <a:latin typeface="Google Sans"/>
                <a:ea typeface="Google Sans"/>
                <a:cs typeface="Google Sans"/>
                <a:sym typeface="Google Sans"/>
              </a:rPr>
              <a:t>Comp</a:t>
            </a:r>
            <a:endParaRPr sz="700">
              <a:latin typeface="Google Sans"/>
              <a:ea typeface="Google Sans"/>
              <a:cs typeface="Google Sans"/>
              <a:sym typeface="Google Sans"/>
            </a:endParaRPr>
          </a:p>
          <a:p>
            <a:pPr indent="0" lvl="0" marL="0" rtl="0" algn="ctr">
              <a:spcBef>
                <a:spcPts val="0"/>
              </a:spcBef>
              <a:spcAft>
                <a:spcPts val="0"/>
              </a:spcAft>
              <a:buNone/>
            </a:pPr>
            <a:r>
              <a:rPr lang="zh-CN" sz="700">
                <a:latin typeface="Google Sans"/>
                <a:ea typeface="Google Sans"/>
                <a:cs typeface="Google Sans"/>
                <a:sym typeface="Google Sans"/>
              </a:rPr>
              <a:t>DSL</a:t>
            </a:r>
            <a:endParaRPr sz="700">
              <a:latin typeface="Google Sans"/>
              <a:ea typeface="Google Sans"/>
              <a:cs typeface="Google Sans"/>
              <a:sym typeface="Google Sans"/>
            </a:endParaRPr>
          </a:p>
        </p:txBody>
      </p:sp>
      <p:cxnSp>
        <p:nvCxnSpPr>
          <p:cNvPr id="590" name="Google Shape;590;p62"/>
          <p:cNvCxnSpPr>
            <a:stCxn id="587" idx="2"/>
          </p:cNvCxnSpPr>
          <p:nvPr/>
        </p:nvCxnSpPr>
        <p:spPr>
          <a:xfrm>
            <a:off x="2928775" y="2040550"/>
            <a:ext cx="4500" cy="1466100"/>
          </a:xfrm>
          <a:prstGeom prst="straightConnector1">
            <a:avLst/>
          </a:prstGeom>
          <a:noFill/>
          <a:ln cap="flat" cmpd="sng" w="9525">
            <a:solidFill>
              <a:schemeClr val="accent4"/>
            </a:solidFill>
            <a:prstDash val="solid"/>
            <a:round/>
            <a:headEnd len="med" w="med" type="none"/>
            <a:tailEnd len="med" w="med" type="triangle"/>
          </a:ln>
        </p:spPr>
      </p:cxnSp>
      <p:cxnSp>
        <p:nvCxnSpPr>
          <p:cNvPr id="591" name="Google Shape;591;p62"/>
          <p:cNvCxnSpPr>
            <a:stCxn id="585" idx="2"/>
            <a:endCxn id="587" idx="0"/>
          </p:cNvCxnSpPr>
          <p:nvPr/>
        </p:nvCxnSpPr>
        <p:spPr>
          <a:xfrm flipH="1">
            <a:off x="2928900" y="1398925"/>
            <a:ext cx="3300" cy="353100"/>
          </a:xfrm>
          <a:prstGeom prst="straightConnector1">
            <a:avLst/>
          </a:prstGeom>
          <a:noFill/>
          <a:ln cap="flat" cmpd="sng" w="9525">
            <a:solidFill>
              <a:schemeClr val="accent1"/>
            </a:solidFill>
            <a:prstDash val="solid"/>
            <a:round/>
            <a:headEnd len="med" w="med" type="none"/>
            <a:tailEnd len="med" w="med" type="triangle"/>
          </a:ln>
        </p:spPr>
      </p:cxnSp>
      <p:cxnSp>
        <p:nvCxnSpPr>
          <p:cNvPr id="592" name="Google Shape;592;p62"/>
          <p:cNvCxnSpPr>
            <a:stCxn id="584" idx="2"/>
            <a:endCxn id="588" idx="0"/>
          </p:cNvCxnSpPr>
          <p:nvPr/>
        </p:nvCxnSpPr>
        <p:spPr>
          <a:xfrm>
            <a:off x="1937722" y="1398934"/>
            <a:ext cx="4500" cy="359400"/>
          </a:xfrm>
          <a:prstGeom prst="straightConnector1">
            <a:avLst/>
          </a:prstGeom>
          <a:noFill/>
          <a:ln cap="flat" cmpd="sng" w="9525">
            <a:solidFill>
              <a:schemeClr val="accent1"/>
            </a:solidFill>
            <a:prstDash val="solid"/>
            <a:round/>
            <a:headEnd len="med" w="med" type="none"/>
            <a:tailEnd len="med" w="med" type="triangle"/>
          </a:ln>
        </p:spPr>
      </p:cxnSp>
      <p:cxnSp>
        <p:nvCxnSpPr>
          <p:cNvPr id="593" name="Google Shape;593;p62"/>
          <p:cNvCxnSpPr>
            <a:stCxn id="583" idx="2"/>
            <a:endCxn id="589" idx="0"/>
          </p:cNvCxnSpPr>
          <p:nvPr/>
        </p:nvCxnSpPr>
        <p:spPr>
          <a:xfrm>
            <a:off x="964575" y="1398934"/>
            <a:ext cx="3600" cy="359400"/>
          </a:xfrm>
          <a:prstGeom prst="straightConnector1">
            <a:avLst/>
          </a:prstGeom>
          <a:noFill/>
          <a:ln cap="flat" cmpd="sng" w="9525">
            <a:solidFill>
              <a:schemeClr val="accent1"/>
            </a:solidFill>
            <a:prstDash val="solid"/>
            <a:round/>
            <a:headEnd len="med" w="med" type="none"/>
            <a:tailEnd len="med" w="med" type="triangle"/>
          </a:ln>
        </p:spPr>
      </p:cxnSp>
      <p:sp>
        <p:nvSpPr>
          <p:cNvPr id="594" name="Google Shape;594;p62"/>
          <p:cNvSpPr/>
          <p:nvPr/>
        </p:nvSpPr>
        <p:spPr>
          <a:xfrm>
            <a:off x="7915550" y="4463925"/>
            <a:ext cx="833100" cy="315900"/>
          </a:xfrm>
          <a:prstGeom prst="homePlate">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chemeClr val="lt1"/>
                </a:solidFill>
                <a:latin typeface="Google Sans"/>
                <a:ea typeface="Google Sans"/>
                <a:cs typeface="Google Sans"/>
                <a:sym typeface="Google Sans"/>
              </a:rPr>
              <a:t>CI</a:t>
            </a:r>
            <a:endParaRPr sz="1000">
              <a:solidFill>
                <a:schemeClr val="lt1"/>
              </a:solidFill>
              <a:latin typeface="Google Sans"/>
              <a:ea typeface="Google Sans"/>
              <a:cs typeface="Google Sans"/>
              <a:sym typeface="Google Sans"/>
            </a:endParaRPr>
          </a:p>
        </p:txBody>
      </p:sp>
      <p:sp>
        <p:nvSpPr>
          <p:cNvPr id="595" name="Google Shape;595;p62"/>
          <p:cNvSpPr/>
          <p:nvPr/>
        </p:nvSpPr>
        <p:spPr>
          <a:xfrm>
            <a:off x="4746146" y="3541575"/>
            <a:ext cx="746400" cy="315900"/>
          </a:xfrm>
          <a:prstGeom prst="homePlat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800">
                <a:solidFill>
                  <a:schemeClr val="dk1"/>
                </a:solidFill>
                <a:latin typeface="Google Sans"/>
                <a:ea typeface="Google Sans"/>
                <a:cs typeface="Google Sans"/>
                <a:sym typeface="Google Sans"/>
              </a:rPr>
              <a:t>Hilt Processor</a:t>
            </a:r>
            <a:endParaRPr sz="800">
              <a:solidFill>
                <a:schemeClr val="dk1"/>
              </a:solidFill>
              <a:latin typeface="Google Sans"/>
              <a:ea typeface="Google Sans"/>
              <a:cs typeface="Google Sans"/>
              <a:sym typeface="Google Sans"/>
            </a:endParaRPr>
          </a:p>
        </p:txBody>
      </p:sp>
      <p:sp>
        <p:nvSpPr>
          <p:cNvPr id="596" name="Google Shape;596;p62"/>
          <p:cNvSpPr/>
          <p:nvPr/>
        </p:nvSpPr>
        <p:spPr>
          <a:xfrm>
            <a:off x="5584550" y="3541575"/>
            <a:ext cx="833100" cy="315900"/>
          </a:xfrm>
          <a:prstGeom prst="homePlat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800">
                <a:solidFill>
                  <a:schemeClr val="dk1"/>
                </a:solidFill>
                <a:latin typeface="Google Sans"/>
                <a:ea typeface="Google Sans"/>
                <a:cs typeface="Google Sans"/>
                <a:sym typeface="Google Sans"/>
              </a:rPr>
              <a:t>Transformer</a:t>
            </a:r>
            <a:endParaRPr sz="800">
              <a:solidFill>
                <a:schemeClr val="dk1"/>
              </a:solidFill>
              <a:latin typeface="Google Sans"/>
              <a:ea typeface="Google Sans"/>
              <a:cs typeface="Google Sans"/>
              <a:sym typeface="Google Sans"/>
            </a:endParaRPr>
          </a:p>
        </p:txBody>
      </p:sp>
      <p:sp>
        <p:nvSpPr>
          <p:cNvPr id="597" name="Google Shape;597;p62"/>
          <p:cNvSpPr/>
          <p:nvPr/>
        </p:nvSpPr>
        <p:spPr>
          <a:xfrm>
            <a:off x="7911950" y="3541575"/>
            <a:ext cx="833100" cy="315900"/>
          </a:xfrm>
          <a:prstGeom prst="homePlat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chemeClr val="dk1"/>
                </a:solidFill>
                <a:latin typeface="Google Sans"/>
                <a:ea typeface="Google Sans"/>
                <a:cs typeface="Google Sans"/>
                <a:sym typeface="Google Sans"/>
              </a:rPr>
              <a:t>Linter</a:t>
            </a:r>
            <a:endParaRPr sz="1000">
              <a:solidFill>
                <a:schemeClr val="dk1"/>
              </a:solidFill>
              <a:latin typeface="Google Sans"/>
              <a:ea typeface="Google Sans"/>
              <a:cs typeface="Google Sans"/>
              <a:sym typeface="Google Sans"/>
            </a:endParaRPr>
          </a:p>
        </p:txBody>
      </p:sp>
      <p:cxnSp>
        <p:nvCxnSpPr>
          <p:cNvPr id="598" name="Google Shape;598;p62"/>
          <p:cNvCxnSpPr>
            <a:stCxn id="588" idx="1"/>
            <a:endCxn id="594" idx="1"/>
          </p:cNvCxnSpPr>
          <p:nvPr/>
        </p:nvCxnSpPr>
        <p:spPr>
          <a:xfrm>
            <a:off x="1622285" y="1902600"/>
            <a:ext cx="6293400" cy="2719200"/>
          </a:xfrm>
          <a:prstGeom prst="bentConnector3">
            <a:avLst>
              <a:gd fmla="val -2540" name="adj1"/>
            </a:avLst>
          </a:prstGeom>
          <a:noFill/>
          <a:ln cap="flat" cmpd="sng" w="9525">
            <a:solidFill>
              <a:schemeClr val="dk2"/>
            </a:solidFill>
            <a:prstDash val="solid"/>
            <a:round/>
            <a:headEnd len="med" w="med" type="none"/>
            <a:tailEnd len="med" w="med" type="triangle"/>
          </a:ln>
        </p:spPr>
      </p:cxnSp>
      <p:cxnSp>
        <p:nvCxnSpPr>
          <p:cNvPr id="599" name="Google Shape;599;p62"/>
          <p:cNvCxnSpPr>
            <a:endCxn id="600" idx="2"/>
          </p:cNvCxnSpPr>
          <p:nvPr/>
        </p:nvCxnSpPr>
        <p:spPr>
          <a:xfrm>
            <a:off x="968250" y="2046875"/>
            <a:ext cx="6366000" cy="1875300"/>
          </a:xfrm>
          <a:prstGeom prst="bentConnector4">
            <a:avLst>
              <a:gd fmla="val 62" name="adj1"/>
              <a:gd fmla="val 148290" name="adj2"/>
            </a:avLst>
          </a:prstGeom>
          <a:noFill/>
          <a:ln cap="flat" cmpd="sng" w="9525">
            <a:solidFill>
              <a:schemeClr val="accent4"/>
            </a:solidFill>
            <a:prstDash val="solid"/>
            <a:round/>
            <a:headEnd len="med" w="med" type="none"/>
            <a:tailEnd len="med" w="med" type="triangle"/>
          </a:ln>
        </p:spPr>
      </p:cxnSp>
      <p:cxnSp>
        <p:nvCxnSpPr>
          <p:cNvPr id="601" name="Google Shape;601;p62"/>
          <p:cNvCxnSpPr>
            <a:endCxn id="602" idx="2"/>
          </p:cNvCxnSpPr>
          <p:nvPr/>
        </p:nvCxnSpPr>
        <p:spPr>
          <a:xfrm>
            <a:off x="1728547" y="2069175"/>
            <a:ext cx="5325000" cy="1788300"/>
          </a:xfrm>
          <a:prstGeom prst="bentConnector4">
            <a:avLst>
              <a:gd fmla="val -316" name="adj1"/>
              <a:gd fmla="val 132883" name="adj2"/>
            </a:avLst>
          </a:prstGeom>
          <a:noFill/>
          <a:ln cap="flat" cmpd="sng" w="9525">
            <a:solidFill>
              <a:schemeClr val="accent4"/>
            </a:solidFill>
            <a:prstDash val="solid"/>
            <a:round/>
            <a:headEnd len="med" w="med" type="none"/>
            <a:tailEnd len="med" w="med" type="triangle"/>
          </a:ln>
        </p:spPr>
      </p:cxnSp>
      <p:cxnSp>
        <p:nvCxnSpPr>
          <p:cNvPr id="603" name="Google Shape;603;p62"/>
          <p:cNvCxnSpPr>
            <a:endCxn id="586" idx="1"/>
          </p:cNvCxnSpPr>
          <p:nvPr/>
        </p:nvCxnSpPr>
        <p:spPr>
          <a:xfrm flipH="1" rot="-5400000">
            <a:off x="1640250" y="2589375"/>
            <a:ext cx="1630500" cy="589800"/>
          </a:xfrm>
          <a:prstGeom prst="bentConnector2">
            <a:avLst/>
          </a:prstGeom>
          <a:noFill/>
          <a:ln cap="flat" cmpd="sng" w="9525">
            <a:solidFill>
              <a:schemeClr val="accent4"/>
            </a:solidFill>
            <a:prstDash val="solid"/>
            <a:round/>
            <a:headEnd len="med" w="med" type="none"/>
            <a:tailEnd len="med" w="med" type="triangle"/>
          </a:ln>
        </p:spPr>
      </p:cxnSp>
      <p:cxnSp>
        <p:nvCxnSpPr>
          <p:cNvPr id="604" name="Google Shape;604;p62"/>
          <p:cNvCxnSpPr>
            <a:stCxn id="587" idx="3"/>
            <a:endCxn id="595" idx="1"/>
          </p:cNvCxnSpPr>
          <p:nvPr/>
        </p:nvCxnSpPr>
        <p:spPr>
          <a:xfrm>
            <a:off x="3237475" y="1896250"/>
            <a:ext cx="1508700" cy="1803300"/>
          </a:xfrm>
          <a:prstGeom prst="bentConnector3">
            <a:avLst>
              <a:gd fmla="val 77868" name="adj1"/>
            </a:avLst>
          </a:prstGeom>
          <a:noFill/>
          <a:ln cap="flat" cmpd="sng" w="9525">
            <a:solidFill>
              <a:schemeClr val="accent3"/>
            </a:solidFill>
            <a:prstDash val="solid"/>
            <a:round/>
            <a:headEnd len="med" w="med" type="none"/>
            <a:tailEnd len="med" w="med" type="triangle"/>
          </a:ln>
        </p:spPr>
      </p:cxnSp>
      <p:cxnSp>
        <p:nvCxnSpPr>
          <p:cNvPr id="605" name="Google Shape;605;p62"/>
          <p:cNvCxnSpPr>
            <a:stCxn id="594" idx="0"/>
            <a:endCxn id="597" idx="2"/>
          </p:cNvCxnSpPr>
          <p:nvPr/>
        </p:nvCxnSpPr>
        <p:spPr>
          <a:xfrm rot="10800000">
            <a:off x="8249525" y="3857625"/>
            <a:ext cx="3600" cy="606300"/>
          </a:xfrm>
          <a:prstGeom prst="straightConnector1">
            <a:avLst/>
          </a:prstGeom>
          <a:noFill/>
          <a:ln cap="flat" cmpd="sng" w="9525">
            <a:solidFill>
              <a:schemeClr val="dk2"/>
            </a:solidFill>
            <a:prstDash val="solid"/>
            <a:round/>
            <a:headEnd len="med" w="med" type="none"/>
            <a:tailEnd len="med" w="med" type="triangle"/>
          </a:ln>
        </p:spPr>
      </p:cxnSp>
      <p:sp>
        <p:nvSpPr>
          <p:cNvPr id="606" name="Google Shape;606;p62"/>
          <p:cNvSpPr txBox="1"/>
          <p:nvPr>
            <p:ph type="title"/>
          </p:nvPr>
        </p:nvSpPr>
        <p:spPr>
          <a:xfrm>
            <a:off x="370075" y="-107925"/>
            <a:ext cx="32028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防劣化能力</a:t>
            </a:r>
            <a:endParaRPr b="1"/>
          </a:p>
        </p:txBody>
      </p:sp>
      <p:sp>
        <p:nvSpPr>
          <p:cNvPr id="607" name="Google Shape;607;p62"/>
          <p:cNvSpPr/>
          <p:nvPr/>
        </p:nvSpPr>
        <p:spPr>
          <a:xfrm>
            <a:off x="3541738" y="1083025"/>
            <a:ext cx="893400" cy="3159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chemeClr val="lt1"/>
                </a:solidFill>
                <a:latin typeface="Google Sans"/>
                <a:ea typeface="Google Sans"/>
                <a:cs typeface="Google Sans"/>
                <a:sym typeface="Google Sans"/>
              </a:rPr>
              <a:t>修改飘红</a:t>
            </a:r>
            <a:endParaRPr sz="1000">
              <a:solidFill>
                <a:schemeClr val="lt1"/>
              </a:solidFill>
              <a:latin typeface="Google Sans"/>
              <a:ea typeface="Google Sans"/>
              <a:cs typeface="Google Sans"/>
              <a:sym typeface="Google Sans"/>
            </a:endParaRPr>
          </a:p>
        </p:txBody>
      </p:sp>
      <p:sp>
        <p:nvSpPr>
          <p:cNvPr id="608" name="Google Shape;608;p62"/>
          <p:cNvSpPr/>
          <p:nvPr/>
        </p:nvSpPr>
        <p:spPr>
          <a:xfrm>
            <a:off x="4746159" y="1083025"/>
            <a:ext cx="1484400" cy="3159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chemeClr val="lt1"/>
                </a:solidFill>
                <a:latin typeface="Google Sans"/>
                <a:ea typeface="Google Sans"/>
                <a:cs typeface="Google Sans"/>
                <a:sym typeface="Google Sans"/>
              </a:rPr>
              <a:t>修改</a:t>
            </a:r>
            <a:r>
              <a:rPr lang="zh-CN" sz="1000">
                <a:solidFill>
                  <a:schemeClr val="lt1"/>
                </a:solidFill>
                <a:latin typeface="Google Sans"/>
                <a:ea typeface="Google Sans"/>
                <a:cs typeface="Google Sans"/>
                <a:sym typeface="Google Sans"/>
              </a:rPr>
              <a:t>编译错误</a:t>
            </a:r>
            <a:endParaRPr sz="1000">
              <a:solidFill>
                <a:schemeClr val="lt1"/>
              </a:solidFill>
              <a:latin typeface="Google Sans"/>
              <a:ea typeface="Google Sans"/>
              <a:cs typeface="Google Sans"/>
              <a:sym typeface="Google Sans"/>
            </a:endParaRPr>
          </a:p>
        </p:txBody>
      </p:sp>
      <p:sp>
        <p:nvSpPr>
          <p:cNvPr id="609" name="Google Shape;609;p62"/>
          <p:cNvSpPr/>
          <p:nvPr/>
        </p:nvSpPr>
        <p:spPr>
          <a:xfrm>
            <a:off x="6701293" y="1083025"/>
            <a:ext cx="833100" cy="3159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chemeClr val="lt1"/>
                </a:solidFill>
                <a:latin typeface="Google Sans"/>
                <a:ea typeface="Google Sans"/>
                <a:cs typeface="Google Sans"/>
                <a:sym typeface="Google Sans"/>
              </a:rPr>
              <a:t>修改</a:t>
            </a:r>
            <a:r>
              <a:rPr lang="zh-CN" sz="1000">
                <a:solidFill>
                  <a:schemeClr val="lt1"/>
                </a:solidFill>
                <a:latin typeface="Google Sans"/>
                <a:ea typeface="Google Sans"/>
                <a:cs typeface="Google Sans"/>
                <a:sym typeface="Google Sans"/>
              </a:rPr>
              <a:t>劣化</a:t>
            </a:r>
            <a:endParaRPr sz="1000">
              <a:solidFill>
                <a:schemeClr val="lt1"/>
              </a:solidFill>
              <a:latin typeface="Google Sans"/>
              <a:ea typeface="Google Sans"/>
              <a:cs typeface="Google Sans"/>
              <a:sym typeface="Google Sans"/>
            </a:endParaRPr>
          </a:p>
        </p:txBody>
      </p:sp>
      <p:sp>
        <p:nvSpPr>
          <p:cNvPr id="610" name="Google Shape;610;p62"/>
          <p:cNvSpPr/>
          <p:nvPr/>
        </p:nvSpPr>
        <p:spPr>
          <a:xfrm>
            <a:off x="7866262" y="1083025"/>
            <a:ext cx="893400" cy="315900"/>
          </a:xfrm>
          <a:prstGeom prst="homePlat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chemeClr val="lt1"/>
                </a:solidFill>
                <a:latin typeface="Google Sans"/>
                <a:ea typeface="Google Sans"/>
                <a:cs typeface="Google Sans"/>
                <a:sym typeface="Google Sans"/>
              </a:rPr>
              <a:t>修改劣化</a:t>
            </a:r>
            <a:endParaRPr sz="1000">
              <a:solidFill>
                <a:schemeClr val="lt1"/>
              </a:solidFill>
              <a:latin typeface="Google Sans"/>
              <a:ea typeface="Google Sans"/>
              <a:cs typeface="Google Sans"/>
              <a:sym typeface="Google Sans"/>
            </a:endParaRPr>
          </a:p>
        </p:txBody>
      </p:sp>
      <p:cxnSp>
        <p:nvCxnSpPr>
          <p:cNvPr id="611" name="Google Shape;611;p62"/>
          <p:cNvCxnSpPr>
            <a:stCxn id="595" idx="0"/>
          </p:cNvCxnSpPr>
          <p:nvPr/>
        </p:nvCxnSpPr>
        <p:spPr>
          <a:xfrm rot="10800000">
            <a:off x="5025671" y="1404375"/>
            <a:ext cx="14700" cy="2137200"/>
          </a:xfrm>
          <a:prstGeom prst="straightConnector1">
            <a:avLst/>
          </a:prstGeom>
          <a:noFill/>
          <a:ln cap="flat" cmpd="sng" w="9525">
            <a:solidFill>
              <a:schemeClr val="accent2"/>
            </a:solidFill>
            <a:prstDash val="dash"/>
            <a:round/>
            <a:headEnd len="med" w="med" type="none"/>
            <a:tailEnd len="med" w="med" type="triangle"/>
          </a:ln>
        </p:spPr>
      </p:cxnSp>
      <p:cxnSp>
        <p:nvCxnSpPr>
          <p:cNvPr id="612" name="Google Shape;612;p62"/>
          <p:cNvCxnSpPr>
            <a:stCxn id="596" idx="0"/>
          </p:cNvCxnSpPr>
          <p:nvPr/>
        </p:nvCxnSpPr>
        <p:spPr>
          <a:xfrm rot="10800000">
            <a:off x="5913125" y="1421175"/>
            <a:ext cx="9000" cy="2120400"/>
          </a:xfrm>
          <a:prstGeom prst="straightConnector1">
            <a:avLst/>
          </a:prstGeom>
          <a:noFill/>
          <a:ln cap="flat" cmpd="sng" w="9525">
            <a:solidFill>
              <a:schemeClr val="accent2"/>
            </a:solidFill>
            <a:prstDash val="dash"/>
            <a:round/>
            <a:headEnd len="med" w="med" type="none"/>
            <a:tailEnd len="med" w="med" type="triangle"/>
          </a:ln>
        </p:spPr>
      </p:cxnSp>
      <p:cxnSp>
        <p:nvCxnSpPr>
          <p:cNvPr id="613" name="Google Shape;613;p62"/>
          <p:cNvCxnSpPr>
            <a:stCxn id="602" idx="0"/>
            <a:endCxn id="609" idx="2"/>
          </p:cNvCxnSpPr>
          <p:nvPr/>
        </p:nvCxnSpPr>
        <p:spPr>
          <a:xfrm rot="10800000">
            <a:off x="7038847" y="1398975"/>
            <a:ext cx="14700" cy="2142600"/>
          </a:xfrm>
          <a:prstGeom prst="straightConnector1">
            <a:avLst/>
          </a:prstGeom>
          <a:noFill/>
          <a:ln cap="flat" cmpd="sng" w="9525">
            <a:solidFill>
              <a:schemeClr val="accent2"/>
            </a:solidFill>
            <a:prstDash val="dash"/>
            <a:round/>
            <a:headEnd len="med" w="med" type="none"/>
            <a:tailEnd len="med" w="med" type="triangle"/>
          </a:ln>
        </p:spPr>
      </p:cxnSp>
      <p:cxnSp>
        <p:nvCxnSpPr>
          <p:cNvPr id="614" name="Google Shape;614;p62"/>
          <p:cNvCxnSpPr>
            <a:stCxn id="597" idx="0"/>
            <a:endCxn id="610" idx="2"/>
          </p:cNvCxnSpPr>
          <p:nvPr/>
        </p:nvCxnSpPr>
        <p:spPr>
          <a:xfrm rot="10800000">
            <a:off x="8233925" y="1398975"/>
            <a:ext cx="15600" cy="2142600"/>
          </a:xfrm>
          <a:prstGeom prst="straightConnector1">
            <a:avLst/>
          </a:prstGeom>
          <a:noFill/>
          <a:ln cap="flat" cmpd="sng" w="9525">
            <a:solidFill>
              <a:schemeClr val="accent2"/>
            </a:solidFill>
            <a:prstDash val="dash"/>
            <a:round/>
            <a:headEnd len="med" w="med" type="none"/>
            <a:tailEnd len="med" w="med" type="triangle"/>
          </a:ln>
        </p:spPr>
      </p:cxnSp>
      <p:sp>
        <p:nvSpPr>
          <p:cNvPr id="615" name="Google Shape;615;p62"/>
          <p:cNvSpPr/>
          <p:nvPr/>
        </p:nvSpPr>
        <p:spPr>
          <a:xfrm>
            <a:off x="5463315" y="2301416"/>
            <a:ext cx="978210" cy="502524"/>
          </a:xfrm>
          <a:prstGeom prst="irregularSeal1">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chemeClr val="lt1"/>
              </a:solidFill>
              <a:latin typeface="Google Sans"/>
              <a:ea typeface="Google Sans"/>
              <a:cs typeface="Google Sans"/>
              <a:sym typeface="Google Sans"/>
            </a:endParaRPr>
          </a:p>
        </p:txBody>
      </p:sp>
      <p:sp>
        <p:nvSpPr>
          <p:cNvPr id="616" name="Google Shape;616;p62"/>
          <p:cNvSpPr txBox="1"/>
          <p:nvPr/>
        </p:nvSpPr>
        <p:spPr>
          <a:xfrm>
            <a:off x="5521491" y="2395827"/>
            <a:ext cx="833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sz="800">
                <a:solidFill>
                  <a:schemeClr val="lt1"/>
                </a:solidFill>
                <a:latin typeface="Roboto Mono"/>
                <a:ea typeface="Roboto Mono"/>
                <a:cs typeface="Roboto Mono"/>
                <a:sym typeface="Roboto Mono"/>
              </a:rPr>
              <a:t>Module </a:t>
            </a:r>
            <a:r>
              <a:rPr b="1" lang="zh-CN" sz="800">
                <a:solidFill>
                  <a:schemeClr val="lt1"/>
                </a:solidFill>
                <a:latin typeface="Roboto Mono"/>
                <a:ea typeface="Roboto Mono"/>
                <a:cs typeface="Roboto Mono"/>
                <a:sym typeface="Roboto Mono"/>
              </a:rPr>
              <a:t>DAG</a:t>
            </a:r>
            <a:endParaRPr b="1" sz="800">
              <a:solidFill>
                <a:schemeClr val="lt1"/>
              </a:solidFill>
              <a:latin typeface="Roboto Mono"/>
              <a:ea typeface="Roboto Mono"/>
              <a:cs typeface="Roboto Mono"/>
              <a:sym typeface="Roboto Mono"/>
            </a:endParaRPr>
          </a:p>
        </p:txBody>
      </p:sp>
      <p:sp>
        <p:nvSpPr>
          <p:cNvPr id="617" name="Google Shape;617;p62"/>
          <p:cNvSpPr/>
          <p:nvPr/>
        </p:nvSpPr>
        <p:spPr>
          <a:xfrm>
            <a:off x="4539849" y="2293100"/>
            <a:ext cx="950400" cy="502524"/>
          </a:xfrm>
          <a:prstGeom prst="irregularSeal1">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chemeClr val="lt1"/>
              </a:solidFill>
              <a:latin typeface="Google Sans"/>
              <a:ea typeface="Google Sans"/>
              <a:cs typeface="Google Sans"/>
              <a:sym typeface="Google Sans"/>
            </a:endParaRPr>
          </a:p>
        </p:txBody>
      </p:sp>
      <p:sp>
        <p:nvSpPr>
          <p:cNvPr id="618" name="Google Shape;618;p62"/>
          <p:cNvSpPr txBox="1"/>
          <p:nvPr/>
        </p:nvSpPr>
        <p:spPr>
          <a:xfrm>
            <a:off x="4608506" y="2379208"/>
            <a:ext cx="833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sz="800">
                <a:solidFill>
                  <a:schemeClr val="lt1"/>
                </a:solidFill>
                <a:latin typeface="Roboto Mono"/>
                <a:ea typeface="Roboto Mono"/>
                <a:cs typeface="Roboto Mono"/>
                <a:sym typeface="Roboto Mono"/>
              </a:rPr>
              <a:t>Obj </a:t>
            </a:r>
            <a:r>
              <a:rPr b="1" lang="zh-CN" sz="800">
                <a:solidFill>
                  <a:schemeClr val="lt1"/>
                </a:solidFill>
                <a:latin typeface="Roboto Mono"/>
                <a:ea typeface="Roboto Mono"/>
                <a:cs typeface="Roboto Mono"/>
                <a:sym typeface="Roboto Mono"/>
              </a:rPr>
              <a:t>DAG</a:t>
            </a:r>
            <a:endParaRPr b="1" sz="800">
              <a:solidFill>
                <a:schemeClr val="lt1"/>
              </a:solidFill>
              <a:latin typeface="Roboto Mono"/>
              <a:ea typeface="Roboto Mono"/>
              <a:cs typeface="Roboto Mono"/>
              <a:sym typeface="Roboto Mono"/>
            </a:endParaRPr>
          </a:p>
        </p:txBody>
      </p:sp>
      <p:sp>
        <p:nvSpPr>
          <p:cNvPr id="619" name="Google Shape;619;p62"/>
          <p:cNvSpPr/>
          <p:nvPr/>
        </p:nvSpPr>
        <p:spPr>
          <a:xfrm>
            <a:off x="6473116" y="2318016"/>
            <a:ext cx="1139670" cy="502524"/>
          </a:xfrm>
          <a:prstGeom prst="irregularSeal1">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chemeClr val="lt1"/>
              </a:solidFill>
              <a:latin typeface="Google Sans"/>
              <a:ea typeface="Google Sans"/>
              <a:cs typeface="Google Sans"/>
              <a:sym typeface="Google Sans"/>
            </a:endParaRPr>
          </a:p>
        </p:txBody>
      </p:sp>
      <p:sp>
        <p:nvSpPr>
          <p:cNvPr id="620" name="Google Shape;620;p62"/>
          <p:cNvSpPr txBox="1"/>
          <p:nvPr/>
        </p:nvSpPr>
        <p:spPr>
          <a:xfrm>
            <a:off x="6634597" y="2412439"/>
            <a:ext cx="833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sz="800">
                <a:solidFill>
                  <a:schemeClr val="lt1"/>
                </a:solidFill>
                <a:latin typeface="Roboto Mono"/>
                <a:ea typeface="Roboto Mono"/>
                <a:cs typeface="Roboto Mono"/>
                <a:sym typeface="Roboto Mono"/>
              </a:rPr>
              <a:t>架构劣化</a:t>
            </a:r>
            <a:endParaRPr b="1" sz="800">
              <a:solidFill>
                <a:schemeClr val="lt1"/>
              </a:solidFill>
              <a:latin typeface="Roboto Mono"/>
              <a:ea typeface="Roboto Mono"/>
              <a:cs typeface="Roboto Mono"/>
              <a:sym typeface="Roboto Mono"/>
            </a:endParaRPr>
          </a:p>
        </p:txBody>
      </p:sp>
      <p:sp>
        <p:nvSpPr>
          <p:cNvPr id="621" name="Google Shape;621;p62"/>
          <p:cNvSpPr/>
          <p:nvPr/>
        </p:nvSpPr>
        <p:spPr>
          <a:xfrm>
            <a:off x="7688166" y="2331794"/>
            <a:ext cx="1139670" cy="502524"/>
          </a:xfrm>
          <a:prstGeom prst="irregularSeal1">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chemeClr val="lt1"/>
              </a:solidFill>
              <a:latin typeface="Google Sans"/>
              <a:ea typeface="Google Sans"/>
              <a:cs typeface="Google Sans"/>
              <a:sym typeface="Google Sans"/>
            </a:endParaRPr>
          </a:p>
        </p:txBody>
      </p:sp>
      <p:sp>
        <p:nvSpPr>
          <p:cNvPr id="622" name="Google Shape;622;p62"/>
          <p:cNvSpPr txBox="1"/>
          <p:nvPr/>
        </p:nvSpPr>
        <p:spPr>
          <a:xfrm>
            <a:off x="7824719" y="2426218"/>
            <a:ext cx="833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sz="800">
                <a:solidFill>
                  <a:schemeClr val="lt1"/>
                </a:solidFill>
                <a:latin typeface="Roboto Mono"/>
                <a:ea typeface="Roboto Mono"/>
                <a:cs typeface="Roboto Mono"/>
                <a:sym typeface="Roboto Mono"/>
              </a:rPr>
              <a:t>非法访问</a:t>
            </a:r>
            <a:endParaRPr b="1" sz="800">
              <a:solidFill>
                <a:schemeClr val="lt1"/>
              </a:solidFill>
              <a:latin typeface="Roboto Mono"/>
              <a:ea typeface="Roboto Mono"/>
              <a:cs typeface="Roboto Mono"/>
              <a:sym typeface="Roboto Mono"/>
            </a:endParaRPr>
          </a:p>
        </p:txBody>
      </p:sp>
      <p:cxnSp>
        <p:nvCxnSpPr>
          <p:cNvPr id="623" name="Google Shape;623;p62"/>
          <p:cNvCxnSpPr>
            <a:stCxn id="588" idx="2"/>
            <a:endCxn id="596" idx="2"/>
          </p:cNvCxnSpPr>
          <p:nvPr/>
        </p:nvCxnSpPr>
        <p:spPr>
          <a:xfrm flipH="1" rot="-5400000">
            <a:off x="3026885" y="962250"/>
            <a:ext cx="1810500" cy="3979800"/>
          </a:xfrm>
          <a:prstGeom prst="bentConnector3">
            <a:avLst>
              <a:gd fmla="val 113157" name="adj1"/>
            </a:avLst>
          </a:prstGeom>
          <a:noFill/>
          <a:ln cap="flat" cmpd="sng" w="9525">
            <a:solidFill>
              <a:schemeClr val="accent3"/>
            </a:solidFill>
            <a:prstDash val="solid"/>
            <a:round/>
            <a:headEnd len="med" w="med" type="none"/>
            <a:tailEnd len="med" w="med" type="triangle"/>
          </a:ln>
        </p:spPr>
      </p:cxnSp>
      <p:sp>
        <p:nvSpPr>
          <p:cNvPr id="624" name="Google Shape;624;p62"/>
          <p:cNvSpPr txBox="1"/>
          <p:nvPr/>
        </p:nvSpPr>
        <p:spPr>
          <a:xfrm>
            <a:off x="355075" y="731225"/>
            <a:ext cx="978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sz="1000">
                <a:solidFill>
                  <a:schemeClr val="dk2"/>
                </a:solidFill>
                <a:latin typeface="Roboto Mono"/>
                <a:ea typeface="Roboto Mono"/>
                <a:cs typeface="Roboto Mono"/>
                <a:sym typeface="Roboto Mono"/>
              </a:rPr>
              <a:t>编码阶段</a:t>
            </a:r>
            <a:endParaRPr b="1" sz="1000">
              <a:solidFill>
                <a:schemeClr val="dk2"/>
              </a:solidFill>
              <a:latin typeface="Roboto Mono"/>
              <a:ea typeface="Roboto Mono"/>
              <a:cs typeface="Roboto Mono"/>
              <a:sym typeface="Roboto Mono"/>
            </a:endParaRPr>
          </a:p>
        </p:txBody>
      </p:sp>
      <p:sp>
        <p:nvSpPr>
          <p:cNvPr id="625" name="Google Shape;625;p62"/>
          <p:cNvSpPr txBox="1"/>
          <p:nvPr/>
        </p:nvSpPr>
        <p:spPr>
          <a:xfrm>
            <a:off x="4551300" y="738875"/>
            <a:ext cx="978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sz="1000">
                <a:solidFill>
                  <a:schemeClr val="dk2"/>
                </a:solidFill>
                <a:latin typeface="Roboto Mono"/>
                <a:ea typeface="Roboto Mono"/>
                <a:cs typeface="Roboto Mono"/>
                <a:sym typeface="Roboto Mono"/>
              </a:rPr>
              <a:t>编译</a:t>
            </a:r>
            <a:r>
              <a:rPr b="1" lang="zh-CN" sz="1000">
                <a:solidFill>
                  <a:schemeClr val="dk2"/>
                </a:solidFill>
                <a:latin typeface="Roboto Mono"/>
                <a:ea typeface="Roboto Mono"/>
                <a:cs typeface="Roboto Mono"/>
                <a:sym typeface="Roboto Mono"/>
              </a:rPr>
              <a:t>阶段</a:t>
            </a:r>
            <a:endParaRPr b="1" sz="1000">
              <a:solidFill>
                <a:schemeClr val="dk2"/>
              </a:solidFill>
              <a:latin typeface="Roboto Mono"/>
              <a:ea typeface="Roboto Mono"/>
              <a:cs typeface="Roboto Mono"/>
              <a:sym typeface="Roboto Mono"/>
            </a:endParaRPr>
          </a:p>
        </p:txBody>
      </p:sp>
      <p:sp>
        <p:nvSpPr>
          <p:cNvPr id="626" name="Google Shape;626;p62"/>
          <p:cNvSpPr txBox="1"/>
          <p:nvPr/>
        </p:nvSpPr>
        <p:spPr>
          <a:xfrm>
            <a:off x="6471475" y="744275"/>
            <a:ext cx="978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sz="1000">
                <a:solidFill>
                  <a:schemeClr val="dk2"/>
                </a:solidFill>
                <a:latin typeface="Roboto Mono"/>
                <a:ea typeface="Roboto Mono"/>
                <a:cs typeface="Roboto Mono"/>
                <a:sym typeface="Roboto Mono"/>
              </a:rPr>
              <a:t>代码评审</a:t>
            </a:r>
            <a:endParaRPr b="1" sz="1000">
              <a:solidFill>
                <a:schemeClr val="dk2"/>
              </a:solidFill>
              <a:latin typeface="Roboto Mono"/>
              <a:ea typeface="Roboto Mono"/>
              <a:cs typeface="Roboto Mono"/>
              <a:sym typeface="Roboto Mono"/>
            </a:endParaRPr>
          </a:p>
        </p:txBody>
      </p:sp>
      <p:sp>
        <p:nvSpPr>
          <p:cNvPr id="627" name="Google Shape;627;p62"/>
          <p:cNvSpPr txBox="1"/>
          <p:nvPr/>
        </p:nvSpPr>
        <p:spPr>
          <a:xfrm>
            <a:off x="7644925" y="744225"/>
            <a:ext cx="9783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sz="1000">
                <a:solidFill>
                  <a:schemeClr val="dk2"/>
                </a:solidFill>
                <a:latin typeface="Roboto Mono"/>
                <a:ea typeface="Roboto Mono"/>
                <a:cs typeface="Roboto Mono"/>
                <a:sym typeface="Roboto Mono"/>
              </a:rPr>
              <a:t>集成阶段</a:t>
            </a:r>
            <a:endParaRPr b="1" sz="1000">
              <a:solidFill>
                <a:schemeClr val="dk2"/>
              </a:solidFill>
              <a:latin typeface="Roboto Mono"/>
              <a:ea typeface="Roboto Mono"/>
              <a:cs typeface="Roboto Mono"/>
              <a:sym typeface="Roboto Mono"/>
            </a:endParaRPr>
          </a:p>
        </p:txBody>
      </p:sp>
      <p:sp>
        <p:nvSpPr>
          <p:cNvPr id="600" name="Google Shape;600;p62"/>
          <p:cNvSpPr/>
          <p:nvPr/>
        </p:nvSpPr>
        <p:spPr>
          <a:xfrm>
            <a:off x="7264800" y="3356975"/>
            <a:ext cx="138900" cy="5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602" name="Google Shape;602;p62"/>
          <p:cNvSpPr/>
          <p:nvPr/>
        </p:nvSpPr>
        <p:spPr>
          <a:xfrm>
            <a:off x="6715972" y="3541575"/>
            <a:ext cx="833100" cy="315900"/>
          </a:xfrm>
          <a:prstGeom prst="homePlate">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zh-CN" sz="1000">
                <a:solidFill>
                  <a:schemeClr val="lt1"/>
                </a:solidFill>
                <a:latin typeface="Google Sans"/>
                <a:ea typeface="Google Sans"/>
                <a:cs typeface="Google Sans"/>
                <a:sym typeface="Google Sans"/>
              </a:rPr>
              <a:t>CR</a:t>
            </a:r>
            <a:endParaRPr sz="1000">
              <a:solidFill>
                <a:schemeClr val="lt1"/>
              </a:solidFill>
              <a:latin typeface="Google Sans"/>
              <a:ea typeface="Google Sans"/>
              <a:cs typeface="Google Sans"/>
              <a:sym typeface="Google Sans"/>
            </a:endParaRPr>
          </a:p>
        </p:txBody>
      </p:sp>
      <p:cxnSp>
        <p:nvCxnSpPr>
          <p:cNvPr id="628" name="Google Shape;628;p62"/>
          <p:cNvCxnSpPr>
            <a:endCxn id="607" idx="2"/>
          </p:cNvCxnSpPr>
          <p:nvPr/>
        </p:nvCxnSpPr>
        <p:spPr>
          <a:xfrm rot="10800000">
            <a:off x="3909463" y="1398925"/>
            <a:ext cx="9900" cy="2131800"/>
          </a:xfrm>
          <a:prstGeom prst="straightConnector1">
            <a:avLst/>
          </a:prstGeom>
          <a:noFill/>
          <a:ln cap="flat" cmpd="sng" w="9525">
            <a:solidFill>
              <a:schemeClr val="accent2"/>
            </a:solidFill>
            <a:prstDash val="dash"/>
            <a:round/>
            <a:headEnd len="med" w="med" type="none"/>
            <a:tailEnd len="med" w="med" type="triangle"/>
          </a:ln>
        </p:spPr>
      </p:cxnSp>
      <p:sp>
        <p:nvSpPr>
          <p:cNvPr id="629" name="Google Shape;629;p62"/>
          <p:cNvSpPr/>
          <p:nvPr/>
        </p:nvSpPr>
        <p:spPr>
          <a:xfrm>
            <a:off x="3333934" y="2266850"/>
            <a:ext cx="1139670" cy="502524"/>
          </a:xfrm>
          <a:prstGeom prst="irregularSeal1">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chemeClr val="lt1"/>
              </a:solidFill>
              <a:latin typeface="Google Sans"/>
              <a:ea typeface="Google Sans"/>
              <a:cs typeface="Google Sans"/>
              <a:sym typeface="Google Sans"/>
            </a:endParaRPr>
          </a:p>
        </p:txBody>
      </p:sp>
      <p:sp>
        <p:nvSpPr>
          <p:cNvPr id="630" name="Google Shape;630;p62"/>
          <p:cNvSpPr txBox="1"/>
          <p:nvPr/>
        </p:nvSpPr>
        <p:spPr>
          <a:xfrm>
            <a:off x="3494225" y="2360447"/>
            <a:ext cx="833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sz="800">
                <a:solidFill>
                  <a:schemeClr val="lt1"/>
                </a:solidFill>
                <a:latin typeface="Roboto Mono"/>
                <a:ea typeface="Roboto Mono"/>
                <a:cs typeface="Roboto Mono"/>
                <a:sym typeface="Roboto Mono"/>
              </a:rPr>
              <a:t>代码飘红</a:t>
            </a:r>
            <a:endParaRPr b="1" sz="800">
              <a:solidFill>
                <a:schemeClr val="lt1"/>
              </a:solidFill>
              <a:latin typeface="Roboto Mono"/>
              <a:ea typeface="Roboto Mono"/>
              <a:cs typeface="Roboto Mono"/>
              <a:sym typeface="Roboto Mono"/>
            </a:endParaRPr>
          </a:p>
        </p:txBody>
      </p:sp>
      <p:cxnSp>
        <p:nvCxnSpPr>
          <p:cNvPr id="631" name="Google Shape;631;p62"/>
          <p:cNvCxnSpPr/>
          <p:nvPr/>
        </p:nvCxnSpPr>
        <p:spPr>
          <a:xfrm rot="10800000">
            <a:off x="4519000" y="-8425"/>
            <a:ext cx="16500" cy="5127000"/>
          </a:xfrm>
          <a:prstGeom prst="straightConnector1">
            <a:avLst/>
          </a:prstGeom>
          <a:noFill/>
          <a:ln cap="flat" cmpd="sng" w="19050">
            <a:solidFill>
              <a:schemeClr val="lt1"/>
            </a:solidFill>
            <a:prstDash val="solid"/>
            <a:round/>
            <a:headEnd len="med" w="med" type="none"/>
            <a:tailEnd len="med" w="med" type="none"/>
          </a:ln>
        </p:spPr>
      </p:cxnSp>
      <p:cxnSp>
        <p:nvCxnSpPr>
          <p:cNvPr id="632" name="Google Shape;632;p62"/>
          <p:cNvCxnSpPr/>
          <p:nvPr/>
        </p:nvCxnSpPr>
        <p:spPr>
          <a:xfrm rot="10800000">
            <a:off x="6414913" y="8250"/>
            <a:ext cx="16500" cy="5127000"/>
          </a:xfrm>
          <a:prstGeom prst="straightConnector1">
            <a:avLst/>
          </a:prstGeom>
          <a:noFill/>
          <a:ln cap="flat" cmpd="sng" w="19050">
            <a:solidFill>
              <a:schemeClr val="lt1"/>
            </a:solidFill>
            <a:prstDash val="solid"/>
            <a:round/>
            <a:headEnd len="med" w="med" type="none"/>
            <a:tailEnd len="med" w="med" type="none"/>
          </a:ln>
        </p:spPr>
      </p:cxnSp>
      <p:cxnSp>
        <p:nvCxnSpPr>
          <p:cNvPr id="633" name="Google Shape;633;p62"/>
          <p:cNvCxnSpPr/>
          <p:nvPr/>
        </p:nvCxnSpPr>
        <p:spPr>
          <a:xfrm rot="10800000">
            <a:off x="7642225" y="8250"/>
            <a:ext cx="16500" cy="51270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63"/>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总结</a:t>
            </a:r>
            <a:endParaRPr b="1"/>
          </a:p>
        </p:txBody>
      </p:sp>
      <p:sp>
        <p:nvSpPr>
          <p:cNvPr id="639" name="Google Shape;639;p63"/>
          <p:cNvSpPr txBox="1"/>
          <p:nvPr>
            <p:ph idx="1" type="body"/>
          </p:nvPr>
        </p:nvSpPr>
        <p:spPr>
          <a:xfrm>
            <a:off x="311700" y="1389600"/>
            <a:ext cx="6684900" cy="157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500"/>
              <a:t>从现状出发，参考 MAD、Mrvx、Koin、Hilt 等优秀开源项目，摸索出了适合创作工具业务的最佳实践：</a:t>
            </a:r>
            <a:endParaRPr/>
          </a:p>
          <a:p>
            <a:pPr indent="-330200" lvl="0" marL="457200" rtl="0" algn="l">
              <a:lnSpc>
                <a:spcPct val="100000"/>
              </a:lnSpc>
              <a:spcBef>
                <a:spcPts val="1200"/>
              </a:spcBef>
              <a:spcAft>
                <a:spcPts val="0"/>
              </a:spcAft>
              <a:buSzPts val="1600"/>
              <a:buChar char="❖"/>
            </a:pPr>
            <a:r>
              <a:rPr lang="zh-CN"/>
              <a:t>Scene - 拆分页面 UI</a:t>
            </a:r>
            <a:endParaRPr/>
          </a:p>
          <a:p>
            <a:pPr indent="-330200" lvl="0" marL="457200" rtl="0" algn="l">
              <a:lnSpc>
                <a:spcPct val="100000"/>
              </a:lnSpc>
              <a:spcBef>
                <a:spcPts val="400"/>
              </a:spcBef>
              <a:spcAft>
                <a:spcPts val="0"/>
              </a:spcAft>
              <a:buSzPts val="1600"/>
              <a:buChar char="❖"/>
            </a:pPr>
            <a:r>
              <a:rPr lang="zh-CN"/>
              <a:t>Component - 功能配置、承载逻辑</a:t>
            </a:r>
            <a:endParaRPr/>
          </a:p>
          <a:p>
            <a:pPr indent="-330200" lvl="0" marL="457200" rtl="0" algn="l">
              <a:lnSpc>
                <a:spcPct val="100000"/>
              </a:lnSpc>
              <a:spcBef>
                <a:spcPts val="400"/>
              </a:spcBef>
              <a:spcAft>
                <a:spcPts val="0"/>
              </a:spcAft>
              <a:buSzPts val="1600"/>
              <a:buChar char="❖"/>
            </a:pPr>
            <a:r>
              <a:rPr lang="zh-CN"/>
              <a:t>Featue - 实现业务模块的合理依赖</a:t>
            </a:r>
            <a:endParaRPr/>
          </a:p>
          <a:p>
            <a:pPr indent="-330200" lvl="0" marL="457200" rtl="0" algn="l">
              <a:lnSpc>
                <a:spcPct val="100000"/>
              </a:lnSpc>
              <a:spcBef>
                <a:spcPts val="400"/>
              </a:spcBef>
              <a:spcAft>
                <a:spcPts val="0"/>
              </a:spcAft>
              <a:buSzPts val="1600"/>
              <a:buChar char="❖"/>
            </a:pPr>
            <a:r>
              <a:rPr lang="zh-CN"/>
              <a:t>DI - 实现组件通信和依赖构建</a:t>
            </a:r>
            <a:endParaRPr/>
          </a:p>
          <a:p>
            <a:pPr indent="0" lvl="0" marL="0" rtl="0" algn="l">
              <a:spcBef>
                <a:spcPts val="400"/>
              </a:spcBef>
              <a:spcAft>
                <a:spcPts val="0"/>
              </a:spcAft>
              <a:buNone/>
            </a:pPr>
            <a:r>
              <a:t/>
            </a:r>
            <a:endParaRPr/>
          </a:p>
          <a:p>
            <a:pPr indent="0" lvl="0" marL="0" rtl="0" algn="l">
              <a:spcBef>
                <a:spcPts val="1200"/>
              </a:spcBef>
              <a:spcAft>
                <a:spcPts val="1200"/>
              </a:spcAft>
              <a:buClr>
                <a:schemeClr val="dk1"/>
              </a:buClr>
              <a:buSzPts val="1100"/>
              <a:buFont typeface="Arial"/>
              <a:buNone/>
            </a:pPr>
            <a:r>
              <a:t/>
            </a:r>
            <a:endParaRPr sz="1500">
              <a:latin typeface="Google Sans"/>
              <a:ea typeface="Google Sans"/>
              <a:cs typeface="Google Sans"/>
              <a:sym typeface="Google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pic>
        <p:nvPicPr>
          <p:cNvPr id="644" name="Google Shape;644;p64"/>
          <p:cNvPicPr preferRelativeResize="0"/>
          <p:nvPr/>
        </p:nvPicPr>
        <p:blipFill rotWithShape="1">
          <a:blip r:embed="rId3">
            <a:alphaModFix/>
          </a:blip>
          <a:srcRect b="0" l="0" r="0" t="0"/>
          <a:stretch/>
        </p:blipFill>
        <p:spPr>
          <a:xfrm>
            <a:off x="5710243" y="0"/>
            <a:ext cx="3433757" cy="5143500"/>
          </a:xfrm>
          <a:prstGeom prst="rect">
            <a:avLst/>
          </a:prstGeom>
          <a:noFill/>
          <a:ln>
            <a:noFill/>
          </a:ln>
        </p:spPr>
      </p:pic>
      <p:pic>
        <p:nvPicPr>
          <p:cNvPr id="645" name="Google Shape;645;p64"/>
          <p:cNvPicPr preferRelativeResize="0"/>
          <p:nvPr/>
        </p:nvPicPr>
        <p:blipFill rotWithShape="1">
          <a:blip r:embed="rId4">
            <a:alphaModFix/>
          </a:blip>
          <a:srcRect b="0" l="22055" r="26414" t="0"/>
          <a:stretch/>
        </p:blipFill>
        <p:spPr>
          <a:xfrm>
            <a:off x="5710250" y="25"/>
            <a:ext cx="3433751" cy="4579975"/>
          </a:xfrm>
          <a:prstGeom prst="rect">
            <a:avLst/>
          </a:prstGeom>
          <a:noFill/>
          <a:ln>
            <a:noFill/>
          </a:ln>
        </p:spPr>
      </p:pic>
      <p:pic>
        <p:nvPicPr>
          <p:cNvPr id="646" name="Google Shape;646;p64"/>
          <p:cNvPicPr preferRelativeResize="0"/>
          <p:nvPr/>
        </p:nvPicPr>
        <p:blipFill rotWithShape="1">
          <a:blip r:embed="rId5">
            <a:alphaModFix/>
          </a:blip>
          <a:srcRect b="0" l="0" r="0" t="0"/>
          <a:stretch/>
        </p:blipFill>
        <p:spPr>
          <a:xfrm>
            <a:off x="0" y="25"/>
            <a:ext cx="9143956" cy="5143476"/>
          </a:xfrm>
          <a:prstGeom prst="rect">
            <a:avLst/>
          </a:prstGeom>
          <a:noFill/>
          <a:ln>
            <a:noFill/>
          </a:ln>
        </p:spPr>
      </p:pic>
      <p:sp>
        <p:nvSpPr>
          <p:cNvPr id="647" name="Google Shape;647;p64"/>
          <p:cNvSpPr txBox="1"/>
          <p:nvPr>
            <p:ph type="title"/>
          </p:nvPr>
        </p:nvSpPr>
        <p:spPr>
          <a:xfrm>
            <a:off x="541975" y="2036775"/>
            <a:ext cx="4847100" cy="17361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zh-CN"/>
              <a:t>Thank You！</a:t>
            </a:r>
            <a:endParaRPr/>
          </a:p>
        </p:txBody>
      </p:sp>
      <p:sp>
        <p:nvSpPr>
          <p:cNvPr id="648" name="Google Shape;648;p64"/>
          <p:cNvSpPr txBox="1"/>
          <p:nvPr>
            <p:ph idx="1" type="subTitle"/>
          </p:nvPr>
        </p:nvSpPr>
        <p:spPr>
          <a:xfrm>
            <a:off x="1134386" y="4501770"/>
            <a:ext cx="3841500" cy="318000"/>
          </a:xfrm>
          <a:prstGeom prst="rect">
            <a:avLst/>
          </a:prstGeom>
        </p:spPr>
        <p:txBody>
          <a:bodyPr anchorCtr="0" anchor="t" bIns="0" lIns="0" spcFirstLastPara="1" rIns="0" wrap="square" tIns="0">
            <a:normAutofit/>
          </a:bodyPr>
          <a:lstStyle/>
          <a:p>
            <a:pPr indent="0" lvl="0" marL="0" rtl="0" algn="l">
              <a:spcBef>
                <a:spcPts val="0"/>
              </a:spcBef>
              <a:spcAft>
                <a:spcPts val="1200"/>
              </a:spcAft>
              <a:buNone/>
            </a:pPr>
            <a:r>
              <a:rPr lang="zh-CN">
                <a:solidFill>
                  <a:schemeClr val="accent4"/>
                </a:solidFill>
              </a:rPr>
              <a:t>Beijing</a:t>
            </a:r>
            <a:endParaRPr>
              <a:solidFill>
                <a:schemeClr val="accent4"/>
              </a:solidFill>
            </a:endParaRPr>
          </a:p>
        </p:txBody>
      </p:sp>
      <p:pic>
        <p:nvPicPr>
          <p:cNvPr id="649" name="Google Shape;649;p64"/>
          <p:cNvPicPr preferRelativeResize="0"/>
          <p:nvPr/>
        </p:nvPicPr>
        <p:blipFill rotWithShape="1">
          <a:blip r:embed="rId6">
            <a:alphaModFix/>
          </a:blip>
          <a:srcRect b="19923" l="13512" r="15960" t="26763"/>
          <a:stretch/>
        </p:blipFill>
        <p:spPr>
          <a:xfrm>
            <a:off x="3348675" y="1767075"/>
            <a:ext cx="2321950" cy="2394525"/>
          </a:xfrm>
          <a:prstGeom prst="rect">
            <a:avLst/>
          </a:prstGeom>
          <a:noFill/>
          <a:ln>
            <a:noFill/>
          </a:ln>
        </p:spPr>
      </p:pic>
      <p:sp>
        <p:nvSpPr>
          <p:cNvPr id="650" name="Google Shape;650;p64"/>
          <p:cNvSpPr/>
          <p:nvPr/>
        </p:nvSpPr>
        <p:spPr>
          <a:xfrm>
            <a:off x="1438925" y="2848700"/>
            <a:ext cx="1794900" cy="7146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sz="1600">
                <a:solidFill>
                  <a:schemeClr val="lt1"/>
                </a:solidFill>
                <a:latin typeface="Roboto Mono Medium"/>
                <a:ea typeface="Roboto Mono Medium"/>
                <a:cs typeface="Roboto Mono Medium"/>
                <a:sym typeface="Roboto Mono Medium"/>
              </a:rPr>
              <a:t>加V交流</a:t>
            </a:r>
            <a:endParaRPr sz="1600">
              <a:solidFill>
                <a:schemeClr val="lt1"/>
              </a:solidFill>
              <a:latin typeface="Roboto Mono Medium"/>
              <a:ea typeface="Roboto Mono Medium"/>
              <a:cs typeface="Roboto Mono Medium"/>
              <a:sym typeface="Roboto Mono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6"/>
          <p:cNvSpPr/>
          <p:nvPr/>
        </p:nvSpPr>
        <p:spPr>
          <a:xfrm>
            <a:off x="325" y="1239950"/>
            <a:ext cx="9144000" cy="1898400"/>
          </a:xfrm>
          <a:prstGeom prst="rightArrow">
            <a:avLst>
              <a:gd fmla="val 50000" name="adj1"/>
              <a:gd fmla="val 62845" name="adj2"/>
            </a:avLst>
          </a:prstGeom>
          <a:gradFill>
            <a:gsLst>
              <a:gs pos="0">
                <a:schemeClr val="lt1"/>
              </a:gs>
              <a:gs pos="100000">
                <a:srgbClr val="9FC5E8"/>
              </a:gs>
            </a:gsLst>
            <a:lin ang="2700006"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pic>
        <p:nvPicPr>
          <p:cNvPr id="153" name="Google Shape;153;p36"/>
          <p:cNvPicPr preferRelativeResize="0"/>
          <p:nvPr/>
        </p:nvPicPr>
        <p:blipFill>
          <a:blip r:embed="rId3">
            <a:alphaModFix/>
          </a:blip>
          <a:stretch>
            <a:fillRect/>
          </a:stretch>
        </p:blipFill>
        <p:spPr>
          <a:xfrm>
            <a:off x="5302250" y="2489875"/>
            <a:ext cx="966000" cy="2093501"/>
          </a:xfrm>
          <a:prstGeom prst="rect">
            <a:avLst/>
          </a:prstGeom>
          <a:noFill/>
          <a:ln>
            <a:noFill/>
          </a:ln>
          <a:effectLst>
            <a:outerShdw blurRad="57150" rotWithShape="0" algn="bl" dir="5400000" dist="19050">
              <a:srgbClr val="000000">
                <a:alpha val="50000"/>
              </a:srgbClr>
            </a:outerShdw>
          </a:effectLst>
        </p:spPr>
      </p:pic>
      <p:pic>
        <p:nvPicPr>
          <p:cNvPr id="154" name="Google Shape;154;p36"/>
          <p:cNvPicPr preferRelativeResize="0"/>
          <p:nvPr/>
        </p:nvPicPr>
        <p:blipFill>
          <a:blip r:embed="rId4">
            <a:alphaModFix/>
          </a:blip>
          <a:stretch>
            <a:fillRect/>
          </a:stretch>
        </p:blipFill>
        <p:spPr>
          <a:xfrm>
            <a:off x="2817547" y="2482903"/>
            <a:ext cx="966000" cy="2093948"/>
          </a:xfrm>
          <a:prstGeom prst="rect">
            <a:avLst/>
          </a:prstGeom>
          <a:noFill/>
          <a:ln>
            <a:noFill/>
          </a:ln>
          <a:effectLst>
            <a:outerShdw blurRad="57150" rotWithShape="0" algn="bl" dir="5400000" dist="19050">
              <a:srgbClr val="000000">
                <a:alpha val="50000"/>
              </a:srgbClr>
            </a:outerShdw>
          </a:effectLst>
        </p:spPr>
      </p:pic>
      <p:sp>
        <p:nvSpPr>
          <p:cNvPr id="155" name="Google Shape;155;p3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创作</a:t>
            </a:r>
            <a:r>
              <a:rPr lang="zh-CN"/>
              <a:t>流程</a:t>
            </a:r>
            <a:endParaRPr/>
          </a:p>
        </p:txBody>
      </p:sp>
      <p:sp>
        <p:nvSpPr>
          <p:cNvPr id="156" name="Google Shape;156;p36"/>
          <p:cNvSpPr/>
          <p:nvPr/>
        </p:nvSpPr>
        <p:spPr>
          <a:xfrm>
            <a:off x="2782250" y="1940522"/>
            <a:ext cx="1020000" cy="484500"/>
          </a:xfrm>
          <a:prstGeom prst="roundRect">
            <a:avLst>
              <a:gd fmla="val 16667" name="adj"/>
            </a:avLst>
          </a:prstGeom>
          <a:gradFill>
            <a:gsLst>
              <a:gs pos="0">
                <a:srgbClr val="4D4D4D"/>
              </a:gs>
              <a:gs pos="100000">
                <a:srgbClr val="000000"/>
              </a:gs>
            </a:gsLst>
            <a:path path="circle">
              <a:fillToRect b="50%" l="50%" r="50%" t="50%"/>
            </a:path>
            <a:tileRect/>
          </a:gra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zh-CN">
                <a:solidFill>
                  <a:schemeClr val="lt1"/>
                </a:solidFill>
                <a:latin typeface="Google Sans"/>
                <a:ea typeface="Google Sans"/>
                <a:cs typeface="Google Sans"/>
                <a:sym typeface="Google Sans"/>
              </a:rPr>
              <a:t>拍摄</a:t>
            </a:r>
            <a:endParaRPr>
              <a:solidFill>
                <a:schemeClr val="lt1"/>
              </a:solidFill>
              <a:latin typeface="Google Sans"/>
              <a:ea typeface="Google Sans"/>
              <a:cs typeface="Google Sans"/>
              <a:sym typeface="Google Sans"/>
            </a:endParaRPr>
          </a:p>
        </p:txBody>
      </p:sp>
      <p:sp>
        <p:nvSpPr>
          <p:cNvPr id="157" name="Google Shape;157;p36"/>
          <p:cNvSpPr/>
          <p:nvPr/>
        </p:nvSpPr>
        <p:spPr>
          <a:xfrm>
            <a:off x="5253500" y="1940522"/>
            <a:ext cx="1063500" cy="484500"/>
          </a:xfrm>
          <a:prstGeom prst="roundRect">
            <a:avLst>
              <a:gd fmla="val 16667" name="adj"/>
            </a:avLst>
          </a:prstGeom>
          <a:gradFill>
            <a:gsLst>
              <a:gs pos="0">
                <a:srgbClr val="4D4D4D"/>
              </a:gs>
              <a:gs pos="100000">
                <a:srgbClr val="000000"/>
              </a:gs>
            </a:gsLst>
            <a:path path="circle">
              <a:fillToRect b="50%" l="50%" r="50%" t="50%"/>
            </a:path>
            <a:tileRect/>
          </a:gra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zh-CN">
                <a:solidFill>
                  <a:schemeClr val="lt1"/>
                </a:solidFill>
                <a:latin typeface="Google Sans"/>
                <a:ea typeface="Google Sans"/>
                <a:cs typeface="Google Sans"/>
                <a:sym typeface="Google Sans"/>
              </a:rPr>
              <a:t>编辑</a:t>
            </a:r>
            <a:endParaRPr>
              <a:solidFill>
                <a:schemeClr val="lt1"/>
              </a:solidFill>
              <a:latin typeface="Google Sans"/>
              <a:ea typeface="Google Sans"/>
              <a:cs typeface="Google Sans"/>
              <a:sym typeface="Google Sans"/>
            </a:endParaRPr>
          </a:p>
        </p:txBody>
      </p:sp>
      <p:sp>
        <p:nvSpPr>
          <p:cNvPr id="158" name="Google Shape;158;p36"/>
          <p:cNvSpPr/>
          <p:nvPr/>
        </p:nvSpPr>
        <p:spPr>
          <a:xfrm>
            <a:off x="2760512" y="1346575"/>
            <a:ext cx="1063500" cy="283500"/>
          </a:xfrm>
          <a:prstGeom prst="roundRect">
            <a:avLst>
              <a:gd fmla="val 50000" name="adj"/>
            </a:avLst>
          </a:prstGeom>
          <a:solidFill>
            <a:srgbClr val="FFFFFF"/>
          </a:solidFill>
          <a:ln>
            <a:noFill/>
          </a:ln>
          <a:effectLst>
            <a:outerShdw blurRad="127000" rotWithShape="0">
              <a:srgbClr val="000000">
                <a:alpha val="2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80868B"/>
              </a:buClr>
              <a:buSzPts val="1100"/>
              <a:buFont typeface="Google Sans Medium"/>
              <a:buNone/>
            </a:pPr>
            <a:r>
              <a:rPr lang="zh-CN" sz="1100">
                <a:solidFill>
                  <a:srgbClr val="80868B"/>
                </a:solidFill>
                <a:latin typeface="Google Sans Medium"/>
                <a:ea typeface="Google Sans Medium"/>
                <a:cs typeface="Google Sans Medium"/>
                <a:sym typeface="Google Sans Medium"/>
              </a:rPr>
              <a:t>. . .</a:t>
            </a:r>
            <a:endParaRPr sz="500"/>
          </a:p>
        </p:txBody>
      </p:sp>
      <p:sp>
        <p:nvSpPr>
          <p:cNvPr id="159" name="Google Shape;159;p36"/>
          <p:cNvSpPr/>
          <p:nvPr/>
        </p:nvSpPr>
        <p:spPr>
          <a:xfrm>
            <a:off x="2760512" y="982615"/>
            <a:ext cx="1063500" cy="283500"/>
          </a:xfrm>
          <a:prstGeom prst="roundRect">
            <a:avLst>
              <a:gd fmla="val 50000" name="adj"/>
            </a:avLst>
          </a:prstGeom>
          <a:solidFill>
            <a:srgbClr val="FFFFFF"/>
          </a:solidFill>
          <a:ln>
            <a:noFill/>
          </a:ln>
          <a:effectLst>
            <a:outerShdw blurRad="127000" rotWithShape="0">
              <a:srgbClr val="000000">
                <a:alpha val="2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80868B"/>
              </a:buClr>
              <a:buSzPts val="1100"/>
              <a:buFont typeface="Google Sans Medium"/>
              <a:buNone/>
            </a:pPr>
            <a:r>
              <a:rPr lang="zh-CN" sz="1100">
                <a:solidFill>
                  <a:srgbClr val="80868B"/>
                </a:solidFill>
                <a:latin typeface="Google Sans Medium"/>
                <a:ea typeface="Google Sans Medium"/>
                <a:cs typeface="Google Sans Medium"/>
                <a:sym typeface="Google Sans Medium"/>
              </a:rPr>
              <a:t>道具</a:t>
            </a:r>
            <a:endParaRPr sz="500"/>
          </a:p>
        </p:txBody>
      </p:sp>
      <p:sp>
        <p:nvSpPr>
          <p:cNvPr id="160" name="Google Shape;160;p36"/>
          <p:cNvSpPr/>
          <p:nvPr/>
        </p:nvSpPr>
        <p:spPr>
          <a:xfrm>
            <a:off x="5218155" y="980584"/>
            <a:ext cx="1063500" cy="283500"/>
          </a:xfrm>
          <a:prstGeom prst="roundRect">
            <a:avLst>
              <a:gd fmla="val 50000" name="adj"/>
            </a:avLst>
          </a:prstGeom>
          <a:solidFill>
            <a:srgbClr val="FFFFFF"/>
          </a:solidFill>
          <a:ln>
            <a:noFill/>
          </a:ln>
          <a:effectLst>
            <a:outerShdw blurRad="127000" rotWithShape="0">
              <a:srgbClr val="000000">
                <a:alpha val="2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80868B"/>
              </a:buClr>
              <a:buSzPts val="1100"/>
              <a:buFont typeface="Google Sans Medium"/>
              <a:buNone/>
            </a:pPr>
            <a:r>
              <a:rPr lang="zh-CN" sz="1100">
                <a:solidFill>
                  <a:srgbClr val="80868B"/>
                </a:solidFill>
                <a:latin typeface="Google Sans Medium"/>
                <a:ea typeface="Google Sans Medium"/>
                <a:cs typeface="Google Sans Medium"/>
                <a:sym typeface="Google Sans Medium"/>
              </a:rPr>
              <a:t>特效</a:t>
            </a:r>
            <a:endParaRPr sz="500"/>
          </a:p>
        </p:txBody>
      </p:sp>
      <p:sp>
        <p:nvSpPr>
          <p:cNvPr id="161" name="Google Shape;161;p36"/>
          <p:cNvSpPr/>
          <p:nvPr/>
        </p:nvSpPr>
        <p:spPr>
          <a:xfrm>
            <a:off x="5218155" y="1367422"/>
            <a:ext cx="1063500" cy="283500"/>
          </a:xfrm>
          <a:prstGeom prst="roundRect">
            <a:avLst>
              <a:gd fmla="val 50000" name="adj"/>
            </a:avLst>
          </a:prstGeom>
          <a:solidFill>
            <a:srgbClr val="FFFFFF"/>
          </a:solidFill>
          <a:ln>
            <a:noFill/>
          </a:ln>
          <a:effectLst>
            <a:outerShdw blurRad="127000" rotWithShape="0">
              <a:srgbClr val="000000">
                <a:alpha val="2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80868B"/>
              </a:buClr>
              <a:buSzPts val="1100"/>
              <a:buFont typeface="Google Sans Medium"/>
              <a:buNone/>
            </a:pPr>
            <a:r>
              <a:rPr lang="zh-CN" sz="1100">
                <a:solidFill>
                  <a:srgbClr val="80868B"/>
                </a:solidFill>
                <a:latin typeface="Google Sans Medium"/>
                <a:ea typeface="Google Sans Medium"/>
                <a:cs typeface="Google Sans Medium"/>
                <a:sym typeface="Google Sans Medium"/>
              </a:rPr>
              <a:t>. . .</a:t>
            </a:r>
            <a:endParaRPr sz="500"/>
          </a:p>
        </p:txBody>
      </p:sp>
      <p:cxnSp>
        <p:nvCxnSpPr>
          <p:cNvPr id="162" name="Google Shape;162;p36"/>
          <p:cNvCxnSpPr>
            <a:stCxn id="156" idx="3"/>
            <a:endCxn id="158" idx="3"/>
          </p:cNvCxnSpPr>
          <p:nvPr/>
        </p:nvCxnSpPr>
        <p:spPr>
          <a:xfrm flipH="1" rot="10800000">
            <a:off x="3802250" y="1488272"/>
            <a:ext cx="21900" cy="694500"/>
          </a:xfrm>
          <a:prstGeom prst="curvedConnector3">
            <a:avLst>
              <a:gd fmla="val 1186701" name="adj1"/>
            </a:avLst>
          </a:prstGeom>
          <a:noFill/>
          <a:ln cap="flat" cmpd="sng" w="9525">
            <a:solidFill>
              <a:srgbClr val="B7B7B7"/>
            </a:solidFill>
            <a:prstDash val="solid"/>
            <a:round/>
            <a:headEnd len="med" w="med" type="none"/>
            <a:tailEnd len="med" w="med" type="triangle"/>
          </a:ln>
        </p:spPr>
      </p:cxnSp>
      <p:cxnSp>
        <p:nvCxnSpPr>
          <p:cNvPr id="163" name="Google Shape;163;p36"/>
          <p:cNvCxnSpPr>
            <a:stCxn id="156" idx="3"/>
            <a:endCxn id="159" idx="3"/>
          </p:cNvCxnSpPr>
          <p:nvPr/>
        </p:nvCxnSpPr>
        <p:spPr>
          <a:xfrm flipH="1" rot="10800000">
            <a:off x="3802250" y="1124372"/>
            <a:ext cx="21900" cy="1058400"/>
          </a:xfrm>
          <a:prstGeom prst="curvedConnector3">
            <a:avLst>
              <a:gd fmla="val 1495434" name="adj1"/>
            </a:avLst>
          </a:prstGeom>
          <a:noFill/>
          <a:ln cap="flat" cmpd="sng" w="9525">
            <a:solidFill>
              <a:srgbClr val="B7B7B7"/>
            </a:solidFill>
            <a:prstDash val="solid"/>
            <a:round/>
            <a:headEnd len="med" w="med" type="none"/>
            <a:tailEnd len="med" w="med" type="triangle"/>
          </a:ln>
        </p:spPr>
      </p:cxnSp>
      <p:cxnSp>
        <p:nvCxnSpPr>
          <p:cNvPr id="164" name="Google Shape;164;p36"/>
          <p:cNvCxnSpPr>
            <a:stCxn id="158" idx="1"/>
            <a:endCxn id="156" idx="1"/>
          </p:cNvCxnSpPr>
          <p:nvPr/>
        </p:nvCxnSpPr>
        <p:spPr>
          <a:xfrm>
            <a:off x="2760512" y="1488325"/>
            <a:ext cx="21600" cy="694500"/>
          </a:xfrm>
          <a:prstGeom prst="curvedConnector3">
            <a:avLst>
              <a:gd fmla="val -1102431" name="adj1"/>
            </a:avLst>
          </a:prstGeom>
          <a:noFill/>
          <a:ln cap="flat" cmpd="sng" w="9525">
            <a:solidFill>
              <a:srgbClr val="B7B7B7"/>
            </a:solidFill>
            <a:prstDash val="solid"/>
            <a:round/>
            <a:headEnd len="med" w="med" type="none"/>
            <a:tailEnd len="med" w="med" type="triangle"/>
          </a:ln>
        </p:spPr>
      </p:cxnSp>
      <p:cxnSp>
        <p:nvCxnSpPr>
          <p:cNvPr id="165" name="Google Shape;165;p36"/>
          <p:cNvCxnSpPr>
            <a:stCxn id="159" idx="1"/>
            <a:endCxn id="156" idx="1"/>
          </p:cNvCxnSpPr>
          <p:nvPr/>
        </p:nvCxnSpPr>
        <p:spPr>
          <a:xfrm>
            <a:off x="2760512" y="1124365"/>
            <a:ext cx="21600" cy="1058400"/>
          </a:xfrm>
          <a:prstGeom prst="curvedConnector3">
            <a:avLst>
              <a:gd fmla="val -1316261" name="adj1"/>
            </a:avLst>
          </a:prstGeom>
          <a:noFill/>
          <a:ln cap="flat" cmpd="sng" w="9525">
            <a:solidFill>
              <a:srgbClr val="B7B7B7"/>
            </a:solidFill>
            <a:prstDash val="solid"/>
            <a:round/>
            <a:headEnd len="med" w="med" type="none"/>
            <a:tailEnd len="med" w="med" type="triangle"/>
          </a:ln>
        </p:spPr>
      </p:cxnSp>
      <p:sp>
        <p:nvSpPr>
          <p:cNvPr id="166" name="Google Shape;166;p36"/>
          <p:cNvSpPr/>
          <p:nvPr/>
        </p:nvSpPr>
        <p:spPr>
          <a:xfrm>
            <a:off x="2760512" y="618655"/>
            <a:ext cx="1063500" cy="283500"/>
          </a:xfrm>
          <a:prstGeom prst="roundRect">
            <a:avLst>
              <a:gd fmla="val 50000" name="adj"/>
            </a:avLst>
          </a:prstGeom>
          <a:solidFill>
            <a:srgbClr val="FFFFFF"/>
          </a:solidFill>
          <a:ln>
            <a:noFill/>
          </a:ln>
          <a:effectLst>
            <a:outerShdw blurRad="127000" rotWithShape="0">
              <a:srgbClr val="000000">
                <a:alpha val="2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80868B"/>
              </a:buClr>
              <a:buSzPts val="1100"/>
              <a:buFont typeface="Google Sans Medium"/>
              <a:buNone/>
            </a:pPr>
            <a:r>
              <a:rPr lang="zh-CN" sz="1100">
                <a:solidFill>
                  <a:srgbClr val="80868B"/>
                </a:solidFill>
                <a:latin typeface="Google Sans Medium"/>
                <a:ea typeface="Google Sans Medium"/>
                <a:cs typeface="Google Sans Medium"/>
                <a:sym typeface="Google Sans Medium"/>
              </a:rPr>
              <a:t>美颜</a:t>
            </a:r>
            <a:endParaRPr sz="500"/>
          </a:p>
        </p:txBody>
      </p:sp>
      <p:cxnSp>
        <p:nvCxnSpPr>
          <p:cNvPr id="167" name="Google Shape;167;p36"/>
          <p:cNvCxnSpPr>
            <a:stCxn id="156" idx="3"/>
            <a:endCxn id="166" idx="3"/>
          </p:cNvCxnSpPr>
          <p:nvPr/>
        </p:nvCxnSpPr>
        <p:spPr>
          <a:xfrm flipH="1" rot="10800000">
            <a:off x="3802250" y="760472"/>
            <a:ext cx="21900" cy="1422300"/>
          </a:xfrm>
          <a:prstGeom prst="curvedConnector3">
            <a:avLst>
              <a:gd fmla="val 2140525" name="adj1"/>
            </a:avLst>
          </a:prstGeom>
          <a:noFill/>
          <a:ln cap="flat" cmpd="sng" w="9525">
            <a:solidFill>
              <a:srgbClr val="B7B7B7"/>
            </a:solidFill>
            <a:prstDash val="solid"/>
            <a:round/>
            <a:headEnd len="med" w="med" type="none"/>
            <a:tailEnd len="med" w="med" type="triangle"/>
          </a:ln>
        </p:spPr>
      </p:cxnSp>
      <p:cxnSp>
        <p:nvCxnSpPr>
          <p:cNvPr id="168" name="Google Shape;168;p36"/>
          <p:cNvCxnSpPr>
            <a:stCxn id="166" idx="1"/>
            <a:endCxn id="156" idx="1"/>
          </p:cNvCxnSpPr>
          <p:nvPr/>
        </p:nvCxnSpPr>
        <p:spPr>
          <a:xfrm>
            <a:off x="2760512" y="760405"/>
            <a:ext cx="21600" cy="1422300"/>
          </a:xfrm>
          <a:prstGeom prst="curvedConnector3">
            <a:avLst>
              <a:gd fmla="val -1893345" name="adj1"/>
            </a:avLst>
          </a:prstGeom>
          <a:noFill/>
          <a:ln cap="flat" cmpd="sng" w="9525">
            <a:solidFill>
              <a:srgbClr val="B7B7B7"/>
            </a:solidFill>
            <a:prstDash val="solid"/>
            <a:round/>
            <a:headEnd len="med" w="med" type="none"/>
            <a:tailEnd len="med" w="med" type="triangle"/>
          </a:ln>
        </p:spPr>
      </p:cxnSp>
      <p:sp>
        <p:nvSpPr>
          <p:cNvPr id="169" name="Google Shape;169;p36"/>
          <p:cNvSpPr/>
          <p:nvPr/>
        </p:nvSpPr>
        <p:spPr>
          <a:xfrm>
            <a:off x="5218155" y="593722"/>
            <a:ext cx="1063500" cy="283500"/>
          </a:xfrm>
          <a:prstGeom prst="roundRect">
            <a:avLst>
              <a:gd fmla="val 50000" name="adj"/>
            </a:avLst>
          </a:prstGeom>
          <a:solidFill>
            <a:srgbClr val="FFFFFF"/>
          </a:solidFill>
          <a:ln>
            <a:noFill/>
          </a:ln>
          <a:effectLst>
            <a:outerShdw blurRad="127000" rotWithShape="0">
              <a:srgbClr val="000000">
                <a:alpha val="2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80868B"/>
              </a:buClr>
              <a:buSzPts val="1100"/>
              <a:buFont typeface="Google Sans Medium"/>
              <a:buNone/>
            </a:pPr>
            <a:r>
              <a:rPr lang="zh-CN" sz="1100">
                <a:solidFill>
                  <a:srgbClr val="80868B"/>
                </a:solidFill>
                <a:latin typeface="Google Sans Medium"/>
                <a:ea typeface="Google Sans Medium"/>
                <a:cs typeface="Google Sans Medium"/>
                <a:sym typeface="Google Sans Medium"/>
              </a:rPr>
              <a:t>文字</a:t>
            </a:r>
            <a:endParaRPr sz="500"/>
          </a:p>
        </p:txBody>
      </p:sp>
      <p:cxnSp>
        <p:nvCxnSpPr>
          <p:cNvPr id="170" name="Google Shape;170;p36"/>
          <p:cNvCxnSpPr>
            <a:stCxn id="157" idx="3"/>
            <a:endCxn id="169" idx="3"/>
          </p:cNvCxnSpPr>
          <p:nvPr/>
        </p:nvCxnSpPr>
        <p:spPr>
          <a:xfrm rot="10800000">
            <a:off x="6281600" y="735572"/>
            <a:ext cx="35400" cy="1447200"/>
          </a:xfrm>
          <a:prstGeom prst="curvedConnector3">
            <a:avLst>
              <a:gd fmla="val -1238771" name="adj1"/>
            </a:avLst>
          </a:prstGeom>
          <a:noFill/>
          <a:ln cap="flat" cmpd="sng" w="9525">
            <a:solidFill>
              <a:srgbClr val="B7B7B7"/>
            </a:solidFill>
            <a:prstDash val="solid"/>
            <a:round/>
            <a:headEnd len="med" w="med" type="none"/>
            <a:tailEnd len="med" w="med" type="triangle"/>
          </a:ln>
        </p:spPr>
      </p:cxnSp>
      <p:cxnSp>
        <p:nvCxnSpPr>
          <p:cNvPr id="171" name="Google Shape;171;p36"/>
          <p:cNvCxnSpPr>
            <a:stCxn id="157" idx="3"/>
            <a:endCxn id="160" idx="3"/>
          </p:cNvCxnSpPr>
          <p:nvPr/>
        </p:nvCxnSpPr>
        <p:spPr>
          <a:xfrm rot="10800000">
            <a:off x="6281600" y="1122272"/>
            <a:ext cx="35400" cy="1060500"/>
          </a:xfrm>
          <a:prstGeom prst="curvedConnector3">
            <a:avLst>
              <a:gd fmla="val -863206" name="adj1"/>
            </a:avLst>
          </a:prstGeom>
          <a:noFill/>
          <a:ln cap="flat" cmpd="sng" w="9525">
            <a:solidFill>
              <a:srgbClr val="B7B7B7"/>
            </a:solidFill>
            <a:prstDash val="solid"/>
            <a:round/>
            <a:headEnd len="med" w="med" type="none"/>
            <a:tailEnd len="med" w="med" type="triangle"/>
          </a:ln>
        </p:spPr>
      </p:cxnSp>
      <p:cxnSp>
        <p:nvCxnSpPr>
          <p:cNvPr id="172" name="Google Shape;172;p36"/>
          <p:cNvCxnSpPr>
            <a:stCxn id="157" idx="3"/>
            <a:endCxn id="161" idx="3"/>
          </p:cNvCxnSpPr>
          <p:nvPr/>
        </p:nvCxnSpPr>
        <p:spPr>
          <a:xfrm rot="10800000">
            <a:off x="6281600" y="1509272"/>
            <a:ext cx="35400" cy="673500"/>
          </a:xfrm>
          <a:prstGeom prst="curvedConnector3">
            <a:avLst>
              <a:gd fmla="val -672669" name="adj1"/>
            </a:avLst>
          </a:prstGeom>
          <a:noFill/>
          <a:ln cap="flat" cmpd="sng" w="9525">
            <a:solidFill>
              <a:srgbClr val="B7B7B7"/>
            </a:solidFill>
            <a:prstDash val="solid"/>
            <a:round/>
            <a:headEnd len="med" w="med" type="none"/>
            <a:tailEnd len="med" w="med" type="triangle"/>
          </a:ln>
        </p:spPr>
      </p:cxnSp>
      <p:cxnSp>
        <p:nvCxnSpPr>
          <p:cNvPr id="173" name="Google Shape;173;p36"/>
          <p:cNvCxnSpPr>
            <a:stCxn id="161" idx="1"/>
            <a:endCxn id="157" idx="1"/>
          </p:cNvCxnSpPr>
          <p:nvPr/>
        </p:nvCxnSpPr>
        <p:spPr>
          <a:xfrm>
            <a:off x="5218155" y="1509172"/>
            <a:ext cx="35400" cy="673500"/>
          </a:xfrm>
          <a:prstGeom prst="curvedConnector3">
            <a:avLst>
              <a:gd fmla="val -672669" name="adj1"/>
            </a:avLst>
          </a:prstGeom>
          <a:noFill/>
          <a:ln cap="flat" cmpd="sng" w="9525">
            <a:solidFill>
              <a:srgbClr val="B7B7B7"/>
            </a:solidFill>
            <a:prstDash val="solid"/>
            <a:round/>
            <a:headEnd len="med" w="med" type="none"/>
            <a:tailEnd len="med" w="med" type="triangle"/>
          </a:ln>
        </p:spPr>
      </p:cxnSp>
      <p:cxnSp>
        <p:nvCxnSpPr>
          <p:cNvPr id="174" name="Google Shape;174;p36"/>
          <p:cNvCxnSpPr>
            <a:stCxn id="169" idx="1"/>
            <a:endCxn id="157" idx="1"/>
          </p:cNvCxnSpPr>
          <p:nvPr/>
        </p:nvCxnSpPr>
        <p:spPr>
          <a:xfrm>
            <a:off x="5218155" y="735472"/>
            <a:ext cx="35400" cy="1447200"/>
          </a:xfrm>
          <a:prstGeom prst="curvedConnector3">
            <a:avLst>
              <a:gd fmla="val -1149803" name="adj1"/>
            </a:avLst>
          </a:prstGeom>
          <a:noFill/>
          <a:ln cap="flat" cmpd="sng" w="9525">
            <a:solidFill>
              <a:srgbClr val="B7B7B7"/>
            </a:solidFill>
            <a:prstDash val="solid"/>
            <a:round/>
            <a:headEnd len="med" w="med" type="none"/>
            <a:tailEnd len="med" w="med" type="triangle"/>
          </a:ln>
        </p:spPr>
      </p:cxnSp>
      <p:cxnSp>
        <p:nvCxnSpPr>
          <p:cNvPr id="175" name="Google Shape;175;p36"/>
          <p:cNvCxnSpPr>
            <a:stCxn id="160" idx="1"/>
            <a:endCxn id="157" idx="1"/>
          </p:cNvCxnSpPr>
          <p:nvPr/>
        </p:nvCxnSpPr>
        <p:spPr>
          <a:xfrm>
            <a:off x="5218155" y="1122334"/>
            <a:ext cx="35400" cy="1060500"/>
          </a:xfrm>
          <a:prstGeom prst="curvedConnector3">
            <a:avLst>
              <a:gd fmla="val -844648" name="adj1"/>
            </a:avLst>
          </a:prstGeom>
          <a:noFill/>
          <a:ln cap="flat" cmpd="sng" w="9525">
            <a:solidFill>
              <a:srgbClr val="B7B7B7"/>
            </a:solidFill>
            <a:prstDash val="solid"/>
            <a:round/>
            <a:headEnd len="med" w="med" type="none"/>
            <a:tailEnd len="med" w="med" type="triangle"/>
          </a:ln>
        </p:spPr>
      </p:cxnSp>
      <p:cxnSp>
        <p:nvCxnSpPr>
          <p:cNvPr id="176" name="Google Shape;176;p36"/>
          <p:cNvCxnSpPr>
            <a:stCxn id="177" idx="3"/>
            <a:endCxn id="156" idx="1"/>
          </p:cNvCxnSpPr>
          <p:nvPr/>
        </p:nvCxnSpPr>
        <p:spPr>
          <a:xfrm flipH="1" rot="10800000">
            <a:off x="1433225" y="2182845"/>
            <a:ext cx="1349100" cy="2400"/>
          </a:xfrm>
          <a:prstGeom prst="straightConnector1">
            <a:avLst/>
          </a:prstGeom>
          <a:noFill/>
          <a:ln cap="flat" cmpd="sng" w="19050">
            <a:solidFill>
              <a:srgbClr val="000000"/>
            </a:solidFill>
            <a:prstDash val="solid"/>
            <a:round/>
            <a:headEnd len="med" w="med" type="none"/>
            <a:tailEnd len="med" w="med" type="triangle"/>
          </a:ln>
        </p:spPr>
      </p:cxnSp>
      <p:pic>
        <p:nvPicPr>
          <p:cNvPr id="177" name="Google Shape;177;p36"/>
          <p:cNvPicPr preferRelativeResize="0"/>
          <p:nvPr/>
        </p:nvPicPr>
        <p:blipFill rotWithShape="1">
          <a:blip r:embed="rId5">
            <a:alphaModFix/>
          </a:blip>
          <a:srcRect b="3600" l="14367" r="14961" t="3609"/>
          <a:stretch/>
        </p:blipFill>
        <p:spPr>
          <a:xfrm>
            <a:off x="896525" y="1986945"/>
            <a:ext cx="536700" cy="396600"/>
          </a:xfrm>
          <a:prstGeom prst="roundRect">
            <a:avLst>
              <a:gd fmla="val 35149" name="adj"/>
            </a:avLst>
          </a:prstGeom>
          <a:noFill/>
          <a:ln>
            <a:noFill/>
          </a:ln>
          <a:effectLst>
            <a:outerShdw blurRad="57150" rotWithShape="0" algn="bl" dir="5400000" dist="19050">
              <a:srgbClr val="000000">
                <a:alpha val="50000"/>
              </a:srgbClr>
            </a:outerShdw>
          </a:effectLst>
        </p:spPr>
      </p:pic>
      <p:cxnSp>
        <p:nvCxnSpPr>
          <p:cNvPr id="178" name="Google Shape;178;p36"/>
          <p:cNvCxnSpPr>
            <a:stCxn id="156" idx="3"/>
            <a:endCxn id="157" idx="1"/>
          </p:cNvCxnSpPr>
          <p:nvPr/>
        </p:nvCxnSpPr>
        <p:spPr>
          <a:xfrm>
            <a:off x="3802250" y="2182772"/>
            <a:ext cx="1451400" cy="0"/>
          </a:xfrm>
          <a:prstGeom prst="straightConnector1">
            <a:avLst/>
          </a:prstGeom>
          <a:noFill/>
          <a:ln cap="flat" cmpd="sng" w="19050">
            <a:solidFill>
              <a:srgbClr val="3C4043"/>
            </a:solidFill>
            <a:prstDash val="solid"/>
            <a:round/>
            <a:headEnd len="med" w="med" type="none"/>
            <a:tailEnd len="med" w="med" type="triangle"/>
          </a:ln>
        </p:spPr>
      </p:cxnSp>
      <p:cxnSp>
        <p:nvCxnSpPr>
          <p:cNvPr id="179" name="Google Shape;179;p36"/>
          <p:cNvCxnSpPr>
            <a:stCxn id="157" idx="3"/>
            <a:endCxn id="180" idx="1"/>
          </p:cNvCxnSpPr>
          <p:nvPr/>
        </p:nvCxnSpPr>
        <p:spPr>
          <a:xfrm flipH="1" rot="10800000">
            <a:off x="6317000" y="2180372"/>
            <a:ext cx="1113600" cy="2400"/>
          </a:xfrm>
          <a:prstGeom prst="straightConnector1">
            <a:avLst/>
          </a:prstGeom>
          <a:noFill/>
          <a:ln cap="flat" cmpd="sng" w="19050">
            <a:solidFill>
              <a:srgbClr val="3C4043"/>
            </a:solidFill>
            <a:prstDash val="solid"/>
            <a:round/>
            <a:headEnd len="med" w="med" type="none"/>
            <a:tailEnd len="med" w="med" type="triangle"/>
          </a:ln>
        </p:spPr>
      </p:cxnSp>
      <p:pic>
        <p:nvPicPr>
          <p:cNvPr id="181" name="Google Shape;181;p36"/>
          <p:cNvPicPr preferRelativeResize="0"/>
          <p:nvPr/>
        </p:nvPicPr>
        <p:blipFill rotWithShape="1">
          <a:blip r:embed="rId6">
            <a:alphaModFix/>
          </a:blip>
          <a:srcRect b="6372" l="10124" r="11388" t="3358"/>
          <a:stretch/>
        </p:blipFill>
        <p:spPr>
          <a:xfrm>
            <a:off x="7442744" y="2016386"/>
            <a:ext cx="966000" cy="3135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182" name="Google Shape;182;p36"/>
          <p:cNvSpPr/>
          <p:nvPr/>
        </p:nvSpPr>
        <p:spPr>
          <a:xfrm>
            <a:off x="2760512" y="254680"/>
            <a:ext cx="1063500" cy="283500"/>
          </a:xfrm>
          <a:prstGeom prst="roundRect">
            <a:avLst>
              <a:gd fmla="val 50000" name="adj"/>
            </a:avLst>
          </a:prstGeom>
          <a:solidFill>
            <a:srgbClr val="FFFFFF"/>
          </a:solidFill>
          <a:ln>
            <a:noFill/>
          </a:ln>
          <a:effectLst>
            <a:outerShdw blurRad="127000" rotWithShape="0">
              <a:srgbClr val="000000">
                <a:alpha val="2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80868B"/>
              </a:buClr>
              <a:buSzPts val="1100"/>
              <a:buFont typeface="Google Sans Medium"/>
              <a:buNone/>
            </a:pPr>
            <a:r>
              <a:rPr lang="zh-CN" sz="1100">
                <a:solidFill>
                  <a:srgbClr val="80868B"/>
                </a:solidFill>
                <a:latin typeface="Google Sans Medium"/>
                <a:ea typeface="Google Sans Medium"/>
                <a:cs typeface="Google Sans Medium"/>
                <a:sym typeface="Google Sans Medium"/>
              </a:rPr>
              <a:t>滤镜</a:t>
            </a:r>
            <a:endParaRPr sz="500"/>
          </a:p>
        </p:txBody>
      </p:sp>
      <p:sp>
        <p:nvSpPr>
          <p:cNvPr id="183" name="Google Shape;183;p36"/>
          <p:cNvSpPr/>
          <p:nvPr/>
        </p:nvSpPr>
        <p:spPr>
          <a:xfrm>
            <a:off x="5218162" y="244976"/>
            <a:ext cx="1063500" cy="283500"/>
          </a:xfrm>
          <a:prstGeom prst="roundRect">
            <a:avLst>
              <a:gd fmla="val 50000" name="adj"/>
            </a:avLst>
          </a:prstGeom>
          <a:solidFill>
            <a:srgbClr val="FFFFFF"/>
          </a:solidFill>
          <a:ln>
            <a:noFill/>
          </a:ln>
          <a:effectLst>
            <a:outerShdw blurRad="127000" rotWithShape="0">
              <a:srgbClr val="000000">
                <a:alpha val="2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80868B"/>
              </a:buClr>
              <a:buSzPts val="1100"/>
              <a:buFont typeface="Google Sans Medium"/>
              <a:buNone/>
            </a:pPr>
            <a:r>
              <a:rPr lang="zh-CN" sz="1100">
                <a:solidFill>
                  <a:srgbClr val="80868B"/>
                </a:solidFill>
                <a:latin typeface="Google Sans Medium"/>
                <a:ea typeface="Google Sans Medium"/>
                <a:cs typeface="Google Sans Medium"/>
                <a:sym typeface="Google Sans Medium"/>
              </a:rPr>
              <a:t>贴纸</a:t>
            </a:r>
            <a:endParaRPr sz="500"/>
          </a:p>
        </p:txBody>
      </p:sp>
      <p:cxnSp>
        <p:nvCxnSpPr>
          <p:cNvPr id="184" name="Google Shape;184;p36"/>
          <p:cNvCxnSpPr>
            <a:stCxn id="156" idx="3"/>
            <a:endCxn id="182" idx="3"/>
          </p:cNvCxnSpPr>
          <p:nvPr/>
        </p:nvCxnSpPr>
        <p:spPr>
          <a:xfrm flipH="1" rot="10800000">
            <a:off x="3802250" y="396572"/>
            <a:ext cx="21900" cy="1786200"/>
          </a:xfrm>
          <a:prstGeom prst="curvedConnector3">
            <a:avLst>
              <a:gd fmla="val 2975228" name="adj1"/>
            </a:avLst>
          </a:prstGeom>
          <a:noFill/>
          <a:ln cap="flat" cmpd="sng" w="9525">
            <a:solidFill>
              <a:srgbClr val="B7B7B7"/>
            </a:solidFill>
            <a:prstDash val="solid"/>
            <a:round/>
            <a:headEnd len="med" w="med" type="none"/>
            <a:tailEnd len="med" w="med" type="triangle"/>
          </a:ln>
        </p:spPr>
      </p:cxnSp>
      <p:cxnSp>
        <p:nvCxnSpPr>
          <p:cNvPr id="185" name="Google Shape;185;p36"/>
          <p:cNvCxnSpPr>
            <a:stCxn id="182" idx="1"/>
            <a:endCxn id="156" idx="1"/>
          </p:cNvCxnSpPr>
          <p:nvPr/>
        </p:nvCxnSpPr>
        <p:spPr>
          <a:xfrm>
            <a:off x="2760512" y="396430"/>
            <a:ext cx="21600" cy="1786200"/>
          </a:xfrm>
          <a:prstGeom prst="curvedConnector3">
            <a:avLst>
              <a:gd fmla="val -2932002" name="adj1"/>
            </a:avLst>
          </a:prstGeom>
          <a:noFill/>
          <a:ln cap="flat" cmpd="sng" w="9525">
            <a:solidFill>
              <a:srgbClr val="B7B7B7"/>
            </a:solidFill>
            <a:prstDash val="solid"/>
            <a:round/>
            <a:headEnd len="med" w="med" type="none"/>
            <a:tailEnd len="med" w="med" type="triangle"/>
          </a:ln>
        </p:spPr>
      </p:cxnSp>
      <p:cxnSp>
        <p:nvCxnSpPr>
          <p:cNvPr id="186" name="Google Shape;186;p36"/>
          <p:cNvCxnSpPr>
            <a:stCxn id="157" idx="3"/>
            <a:endCxn id="183" idx="3"/>
          </p:cNvCxnSpPr>
          <p:nvPr/>
        </p:nvCxnSpPr>
        <p:spPr>
          <a:xfrm rot="10800000">
            <a:off x="6281600" y="386672"/>
            <a:ext cx="35400" cy="1796100"/>
          </a:xfrm>
          <a:prstGeom prst="curvedConnector3">
            <a:avLst>
              <a:gd fmla="val -1684746" name="adj1"/>
            </a:avLst>
          </a:prstGeom>
          <a:noFill/>
          <a:ln cap="flat" cmpd="sng" w="9525">
            <a:solidFill>
              <a:srgbClr val="B7B7B7"/>
            </a:solidFill>
            <a:prstDash val="solid"/>
            <a:round/>
            <a:headEnd len="med" w="med" type="none"/>
            <a:tailEnd len="med" w="med" type="triangle"/>
          </a:ln>
        </p:spPr>
      </p:cxnSp>
      <p:cxnSp>
        <p:nvCxnSpPr>
          <p:cNvPr id="187" name="Google Shape;187;p36"/>
          <p:cNvCxnSpPr>
            <a:stCxn id="183" idx="1"/>
            <a:endCxn id="157" idx="1"/>
          </p:cNvCxnSpPr>
          <p:nvPr/>
        </p:nvCxnSpPr>
        <p:spPr>
          <a:xfrm>
            <a:off x="5218162" y="386726"/>
            <a:ext cx="35400" cy="1796100"/>
          </a:xfrm>
          <a:prstGeom prst="curvedConnector3">
            <a:avLst>
              <a:gd fmla="val -1619244" name="adj1"/>
            </a:avLst>
          </a:prstGeom>
          <a:noFill/>
          <a:ln cap="flat" cmpd="sng" w="9525">
            <a:solidFill>
              <a:srgbClr val="B7B7B7"/>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7"/>
          <p:cNvSpPr txBox="1"/>
          <p:nvPr>
            <p:ph type="title"/>
          </p:nvPr>
        </p:nvSpPr>
        <p:spPr>
          <a:xfrm>
            <a:off x="311700" y="555600"/>
            <a:ext cx="37062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业务挑战</a:t>
            </a:r>
            <a:endParaRPr/>
          </a:p>
        </p:txBody>
      </p:sp>
      <p:sp>
        <p:nvSpPr>
          <p:cNvPr id="193" name="Google Shape;193;p37"/>
          <p:cNvSpPr txBox="1"/>
          <p:nvPr>
            <p:ph idx="1" type="body"/>
          </p:nvPr>
        </p:nvSpPr>
        <p:spPr>
          <a:xfrm>
            <a:off x="311700" y="1389600"/>
            <a:ext cx="5895000" cy="3179400"/>
          </a:xfrm>
          <a:prstGeom prst="rect">
            <a:avLst/>
          </a:prstGeom>
        </p:spPr>
        <p:txBody>
          <a:bodyPr anchorCtr="0" anchor="t" bIns="91425" lIns="91425" spcFirstLastPara="1" rIns="91425" wrap="square" tIns="91425">
            <a:noAutofit/>
          </a:bodyPr>
          <a:lstStyle/>
          <a:p>
            <a:pPr indent="-330200" lvl="0" marL="457200" marR="0" rtl="0" algn="l">
              <a:lnSpc>
                <a:spcPct val="150000"/>
              </a:lnSpc>
              <a:spcBef>
                <a:spcPts val="0"/>
              </a:spcBef>
              <a:spcAft>
                <a:spcPts val="0"/>
              </a:spcAft>
              <a:buSzPts val="1600"/>
              <a:buChar char="❖"/>
            </a:pPr>
            <a:r>
              <a:rPr lang="zh-CN"/>
              <a:t>页面功能复杂，手势、面板、控件...</a:t>
            </a:r>
            <a:endParaRPr/>
          </a:p>
          <a:p>
            <a:pPr indent="-330200" lvl="0" marL="457200" marR="0" rtl="0" algn="l">
              <a:lnSpc>
                <a:spcPct val="150000"/>
              </a:lnSpc>
              <a:spcBef>
                <a:spcPts val="0"/>
              </a:spcBef>
              <a:spcAft>
                <a:spcPts val="0"/>
              </a:spcAft>
              <a:buSzPts val="1600"/>
              <a:buChar char="❖"/>
            </a:pPr>
            <a:r>
              <a:rPr lang="zh-CN"/>
              <a:t>ABTest驱动，功能替换频繁</a:t>
            </a:r>
            <a:endParaRPr/>
          </a:p>
          <a:p>
            <a:pPr indent="-330200" lvl="0" marL="457200" marR="0" rtl="0" algn="l">
              <a:lnSpc>
                <a:spcPct val="150000"/>
              </a:lnSpc>
              <a:spcBef>
                <a:spcPts val="0"/>
              </a:spcBef>
              <a:spcAft>
                <a:spcPts val="0"/>
              </a:spcAft>
              <a:buSzPts val="1600"/>
              <a:buChar char="❖"/>
            </a:pPr>
            <a:r>
              <a:rPr lang="zh-CN"/>
              <a:t>性能敏感，首帧体验尤为关键</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8"/>
          <p:cNvSpPr txBox="1"/>
          <p:nvPr>
            <p:ph type="title"/>
          </p:nvPr>
        </p:nvSpPr>
        <p:spPr>
          <a:xfrm>
            <a:off x="311700" y="555600"/>
            <a:ext cx="37062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架构思考</a:t>
            </a:r>
            <a:endParaRPr/>
          </a:p>
        </p:txBody>
      </p:sp>
      <p:sp>
        <p:nvSpPr>
          <p:cNvPr id="199" name="Google Shape;199;p38"/>
          <p:cNvSpPr txBox="1"/>
          <p:nvPr>
            <p:ph idx="1" type="body"/>
          </p:nvPr>
        </p:nvSpPr>
        <p:spPr>
          <a:xfrm>
            <a:off x="311700" y="1389600"/>
            <a:ext cx="4429500" cy="3179400"/>
          </a:xfrm>
          <a:prstGeom prst="rect">
            <a:avLst/>
          </a:prstGeom>
        </p:spPr>
        <p:txBody>
          <a:bodyPr anchorCtr="0" anchor="t" bIns="91425" lIns="91425" spcFirstLastPara="1" rIns="91425" wrap="square" tIns="91425">
            <a:noAutofit/>
          </a:bodyPr>
          <a:lstStyle/>
          <a:p>
            <a:pPr indent="-330200" lvl="0" marL="457200" marR="0" rtl="0" algn="l">
              <a:lnSpc>
                <a:spcPct val="150000"/>
              </a:lnSpc>
              <a:spcBef>
                <a:spcPts val="0"/>
              </a:spcBef>
              <a:spcAft>
                <a:spcPts val="0"/>
              </a:spcAft>
              <a:buSzPts val="1600"/>
              <a:buChar char="❖"/>
            </a:pPr>
            <a:r>
              <a:rPr lang="zh-CN"/>
              <a:t>页面组件化：快速搭建UI</a:t>
            </a:r>
            <a:endParaRPr/>
          </a:p>
          <a:p>
            <a:pPr indent="-330200" lvl="0" marL="457200" marR="0" rtl="0" algn="l">
              <a:lnSpc>
                <a:spcPct val="150000"/>
              </a:lnSpc>
              <a:spcBef>
                <a:spcPts val="0"/>
              </a:spcBef>
              <a:spcAft>
                <a:spcPts val="0"/>
              </a:spcAft>
              <a:buSzPts val="1600"/>
              <a:buChar char="❖"/>
            </a:pPr>
            <a:r>
              <a:rPr lang="zh-CN"/>
              <a:t>关注点分离</a:t>
            </a:r>
            <a:r>
              <a:rPr lang="zh-CN"/>
              <a:t>：UI&amp;Logic解耦</a:t>
            </a:r>
            <a:endParaRPr/>
          </a:p>
          <a:p>
            <a:pPr indent="-330200" lvl="0" marL="457200" marR="0" rtl="0" algn="l">
              <a:lnSpc>
                <a:spcPct val="150000"/>
              </a:lnSpc>
              <a:spcBef>
                <a:spcPts val="0"/>
              </a:spcBef>
              <a:spcAft>
                <a:spcPts val="0"/>
              </a:spcAft>
              <a:buSzPts val="1600"/>
              <a:buChar char="❖"/>
            </a:pPr>
            <a:r>
              <a:rPr lang="zh-CN"/>
              <a:t>按需加载：极致首帧体验</a:t>
            </a:r>
            <a:endParaRPr/>
          </a:p>
          <a:p>
            <a:pPr indent="-330200" lvl="0" marL="457200" marR="0" rtl="0" algn="l">
              <a:lnSpc>
                <a:spcPct val="150000"/>
              </a:lnSpc>
              <a:spcBef>
                <a:spcPts val="0"/>
              </a:spcBef>
              <a:spcAft>
                <a:spcPts val="0"/>
              </a:spcAft>
              <a:buSzPts val="1600"/>
              <a:buChar char="❖"/>
            </a:pPr>
            <a:r>
              <a:rPr lang="zh-CN"/>
              <a:t>防劣化：及时发现架构问题</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9"/>
          <p:cNvSpPr/>
          <p:nvPr/>
        </p:nvSpPr>
        <p:spPr>
          <a:xfrm>
            <a:off x="4259325" y="982950"/>
            <a:ext cx="3640200" cy="3592800"/>
          </a:xfrm>
          <a:prstGeom prst="ellipse">
            <a:avLst/>
          </a:prstGeom>
          <a:gradFill>
            <a:gsLst>
              <a:gs pos="0">
                <a:srgbClr val="1077D2"/>
              </a:gs>
              <a:gs pos="100000">
                <a:srgbClr val="093153"/>
              </a:gs>
            </a:gsLst>
            <a:path path="circle">
              <a:fillToRect b="50%" l="50%" r="50%" t="50%"/>
            </a:path>
            <a:tileRect/>
          </a:gradFill>
          <a:ln cap="flat" cmpd="sng" w="952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05" name="Google Shape;205;p39"/>
          <p:cNvSpPr/>
          <p:nvPr/>
        </p:nvSpPr>
        <p:spPr>
          <a:xfrm>
            <a:off x="4898625" y="1609725"/>
            <a:ext cx="2361600" cy="2358000"/>
          </a:xfrm>
          <a:prstGeom prst="ellipse">
            <a:avLst/>
          </a:prstGeom>
          <a:gradFill>
            <a:gsLst>
              <a:gs pos="0">
                <a:srgbClr val="D4E5F5"/>
              </a:gs>
              <a:gs pos="100000">
                <a:srgbClr val="70A4D5"/>
              </a:gs>
            </a:gsLst>
            <a:path path="circle">
              <a:fillToRect b="50%" l="50%" r="50%" t="50%"/>
            </a:path>
            <a:tileRect/>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06" name="Google Shape;206;p39"/>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架构关键角色</a:t>
            </a:r>
            <a:endParaRPr b="1"/>
          </a:p>
        </p:txBody>
      </p:sp>
      <p:sp>
        <p:nvSpPr>
          <p:cNvPr id="207" name="Google Shape;207;p39"/>
          <p:cNvSpPr txBox="1"/>
          <p:nvPr>
            <p:ph idx="1" type="body"/>
          </p:nvPr>
        </p:nvSpPr>
        <p:spPr>
          <a:xfrm>
            <a:off x="311700" y="1389600"/>
            <a:ext cx="3761700" cy="3179400"/>
          </a:xfrm>
          <a:prstGeom prst="rect">
            <a:avLst/>
          </a:prstGeom>
        </p:spPr>
        <p:txBody>
          <a:bodyPr anchorCtr="0" anchor="t" bIns="91425" lIns="91425" spcFirstLastPara="1" rIns="91425" wrap="square" tIns="91425">
            <a:noAutofit/>
          </a:bodyPr>
          <a:lstStyle/>
          <a:p>
            <a:pPr indent="-330200" lvl="0" marL="457200" marR="0" rtl="0" algn="l">
              <a:lnSpc>
                <a:spcPct val="150000"/>
              </a:lnSpc>
              <a:spcBef>
                <a:spcPts val="0"/>
              </a:spcBef>
              <a:spcAft>
                <a:spcPts val="0"/>
              </a:spcAft>
              <a:buSzPts val="1600"/>
              <a:buChar char="❖"/>
            </a:pPr>
            <a:r>
              <a:rPr lang="zh-CN"/>
              <a:t>Scene - UI单元</a:t>
            </a:r>
            <a:endParaRPr/>
          </a:p>
          <a:p>
            <a:pPr indent="-330200" lvl="0" marL="457200" marR="0" rtl="0" algn="l">
              <a:lnSpc>
                <a:spcPct val="150000"/>
              </a:lnSpc>
              <a:spcBef>
                <a:spcPts val="0"/>
              </a:spcBef>
              <a:spcAft>
                <a:spcPts val="0"/>
              </a:spcAft>
              <a:buSzPts val="1600"/>
              <a:buChar char="❖"/>
            </a:pPr>
            <a:r>
              <a:rPr lang="zh-CN"/>
              <a:t>Component - Logic单元</a:t>
            </a:r>
            <a:endParaRPr/>
          </a:p>
          <a:p>
            <a:pPr indent="-330200" lvl="0" marL="457200" marR="0" rtl="0" algn="l">
              <a:lnSpc>
                <a:spcPct val="150000"/>
              </a:lnSpc>
              <a:spcBef>
                <a:spcPts val="0"/>
              </a:spcBef>
              <a:spcAft>
                <a:spcPts val="0"/>
              </a:spcAft>
              <a:buSzPts val="1600"/>
              <a:buChar char="❖"/>
            </a:pPr>
            <a:r>
              <a:rPr lang="zh-CN"/>
              <a:t>Feature - 业务单元</a:t>
            </a:r>
            <a:endParaRPr/>
          </a:p>
        </p:txBody>
      </p:sp>
      <p:sp>
        <p:nvSpPr>
          <p:cNvPr id="208" name="Google Shape;208;p39"/>
          <p:cNvSpPr/>
          <p:nvPr/>
        </p:nvSpPr>
        <p:spPr>
          <a:xfrm>
            <a:off x="5475825" y="2266950"/>
            <a:ext cx="1207200" cy="1177200"/>
          </a:xfrm>
          <a:prstGeom prst="ellipse">
            <a:avLst/>
          </a:prstGeom>
          <a:gradFill>
            <a:gsLst>
              <a:gs pos="0">
                <a:srgbClr val="FFFFFF"/>
              </a:gs>
              <a:gs pos="100000">
                <a:srgbClr val="B3B3B3"/>
              </a:gs>
            </a:gsLst>
            <a:path path="circle">
              <a:fillToRect b="50%" l="50%" r="50%" t="50%"/>
            </a:path>
            <a:tileRect/>
          </a:gra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zh-CN">
                <a:latin typeface="Google Sans"/>
                <a:ea typeface="Google Sans"/>
                <a:cs typeface="Google Sans"/>
                <a:sym typeface="Google Sans"/>
              </a:rPr>
              <a:t>Scene</a:t>
            </a:r>
            <a:endParaRPr b="1">
              <a:latin typeface="Google Sans"/>
              <a:ea typeface="Google Sans"/>
              <a:cs typeface="Google Sans"/>
              <a:sym typeface="Google Sans"/>
            </a:endParaRPr>
          </a:p>
        </p:txBody>
      </p:sp>
      <p:sp>
        <p:nvSpPr>
          <p:cNvPr id="209" name="Google Shape;209;p39"/>
          <p:cNvSpPr txBox="1"/>
          <p:nvPr/>
        </p:nvSpPr>
        <p:spPr>
          <a:xfrm>
            <a:off x="5458725" y="1804925"/>
            <a:ext cx="1241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a:latin typeface="Google Sans"/>
                <a:ea typeface="Google Sans"/>
                <a:cs typeface="Google Sans"/>
                <a:sym typeface="Google Sans"/>
              </a:rPr>
              <a:t>Component</a:t>
            </a:r>
            <a:endParaRPr b="1">
              <a:latin typeface="Google Sans"/>
              <a:ea typeface="Google Sans"/>
              <a:cs typeface="Google Sans"/>
              <a:sym typeface="Google Sans"/>
            </a:endParaRPr>
          </a:p>
        </p:txBody>
      </p:sp>
      <p:sp>
        <p:nvSpPr>
          <p:cNvPr id="210" name="Google Shape;210;p39"/>
          <p:cNvSpPr txBox="1"/>
          <p:nvPr/>
        </p:nvSpPr>
        <p:spPr>
          <a:xfrm>
            <a:off x="5598978" y="1133325"/>
            <a:ext cx="960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zh-CN">
                <a:solidFill>
                  <a:schemeClr val="lt1"/>
                </a:solidFill>
                <a:latin typeface="Google Sans"/>
                <a:ea typeface="Google Sans"/>
                <a:cs typeface="Google Sans"/>
                <a:sym typeface="Google Sans"/>
              </a:rPr>
              <a:t>Feature</a:t>
            </a:r>
            <a:endParaRPr b="1">
              <a:solidFill>
                <a:schemeClr val="lt1"/>
              </a:solidFill>
              <a:latin typeface="Google Sans"/>
              <a:ea typeface="Google Sans"/>
              <a:cs typeface="Google Sans"/>
              <a:sym typeface="Googl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40"/>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Scene</a:t>
            </a:r>
            <a:endParaRPr b="1"/>
          </a:p>
        </p:txBody>
      </p:sp>
      <p:sp>
        <p:nvSpPr>
          <p:cNvPr id="216" name="Google Shape;216;p40"/>
          <p:cNvSpPr txBox="1"/>
          <p:nvPr>
            <p:ph idx="1" type="body"/>
          </p:nvPr>
        </p:nvSpPr>
        <p:spPr>
          <a:xfrm>
            <a:off x="311700" y="1389600"/>
            <a:ext cx="5539500" cy="3179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zh-CN" sz="1400"/>
              <a:t>提供页面组合</a:t>
            </a:r>
            <a:r>
              <a:rPr lang="zh-CN" sz="1400"/>
              <a:t>和</a:t>
            </a:r>
            <a:r>
              <a:rPr lang="zh-CN" sz="1400"/>
              <a:t>导航，类比Fragment</a:t>
            </a:r>
            <a:endParaRPr sz="1400"/>
          </a:p>
          <a:p>
            <a:pPr indent="-317500" lvl="0" marL="457200" rtl="0" algn="l">
              <a:spcBef>
                <a:spcPts val="600"/>
              </a:spcBef>
              <a:spcAft>
                <a:spcPts val="600"/>
              </a:spcAft>
              <a:buSzPts val="1400"/>
              <a:buChar char="❖"/>
            </a:pPr>
            <a:r>
              <a:rPr lang="zh-CN" sz="1400"/>
              <a:t>规避</a:t>
            </a:r>
            <a:r>
              <a:rPr lang="zh-CN" sz="1400"/>
              <a:t>Fragment的</a:t>
            </a:r>
            <a:r>
              <a:rPr lang="zh-CN" sz="1400"/>
              <a:t>易用性</a:t>
            </a:r>
            <a:r>
              <a:rPr lang="zh-CN" sz="1400"/>
              <a:t>问题</a:t>
            </a:r>
            <a:endParaRPr sz="1400"/>
          </a:p>
        </p:txBody>
      </p:sp>
      <p:pic>
        <p:nvPicPr>
          <p:cNvPr id="217" name="Google Shape;217;p40"/>
          <p:cNvPicPr preferRelativeResize="0"/>
          <p:nvPr/>
        </p:nvPicPr>
        <p:blipFill>
          <a:blip r:embed="rId3">
            <a:alphaModFix/>
          </a:blip>
          <a:stretch>
            <a:fillRect/>
          </a:stretch>
        </p:blipFill>
        <p:spPr>
          <a:xfrm>
            <a:off x="6066725" y="235975"/>
            <a:ext cx="2166299" cy="4671550"/>
          </a:xfrm>
          <a:prstGeom prst="rect">
            <a:avLst/>
          </a:prstGeom>
          <a:noFill/>
          <a:ln>
            <a:noFill/>
          </a:ln>
        </p:spPr>
      </p:pic>
      <p:sp>
        <p:nvSpPr>
          <p:cNvPr id="218" name="Google Shape;218;p40"/>
          <p:cNvSpPr txBox="1"/>
          <p:nvPr/>
        </p:nvSpPr>
        <p:spPr>
          <a:xfrm>
            <a:off x="398875" y="2140675"/>
            <a:ext cx="5165700" cy="225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000">
              <a:solidFill>
                <a:srgbClr val="3F51B5"/>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F51B5"/>
                </a:solidFill>
                <a:latin typeface="Roboto Mono"/>
                <a:ea typeface="Roboto Mono"/>
                <a:cs typeface="Roboto Mono"/>
                <a:sym typeface="Roboto Mono"/>
              </a:rPr>
              <a:t>val</a:t>
            </a:r>
            <a:r>
              <a:rPr lang="zh-CN" sz="1000">
                <a:solidFill>
                  <a:srgbClr val="37474F"/>
                </a:solidFill>
                <a:latin typeface="Roboto Mono"/>
                <a:ea typeface="Roboto Mono"/>
                <a:cs typeface="Roboto Mono"/>
                <a:sym typeface="Roboto Mono"/>
              </a:rPr>
              <a:t> childScene = ChildScene()</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parentScene.add(R.id.container, childScene, </a:t>
            </a:r>
            <a:r>
              <a:rPr lang="zh-CN" sz="1000">
                <a:solidFill>
                  <a:srgbClr val="388E3C"/>
                </a:solidFill>
                <a:latin typeface="Roboto Mono"/>
                <a:ea typeface="Roboto Mono"/>
                <a:cs typeface="Roboto Mono"/>
                <a:sym typeface="Roboto Mono"/>
              </a:rPr>
              <a:t>"childScene"</a:t>
            </a:r>
            <a:r>
              <a:rPr lang="zh-CN" sz="1000">
                <a:solidFill>
                  <a:srgbClr val="37474F"/>
                </a:solidFill>
                <a:latin typeface="Roboto Mono"/>
                <a:ea typeface="Roboto Mono"/>
                <a:cs typeface="Roboto Mono"/>
                <a:sym typeface="Roboto Mono"/>
              </a:rPr>
              <a:t>)</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parentScene.hide(childScene)</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parentScene.show(childScene)</a:t>
            </a:r>
            <a:endParaRPr sz="1000">
              <a:solidFill>
                <a:srgbClr val="37474F"/>
              </a:solidFill>
              <a:latin typeface="Roboto Mono"/>
              <a:ea typeface="Roboto Mono"/>
              <a:cs typeface="Roboto Mono"/>
              <a:sym typeface="Roboto Mono"/>
            </a:endParaRPr>
          </a:p>
          <a:p>
            <a:pPr indent="-292100" lvl="0" marL="457200" rtl="0" algn="l">
              <a:lnSpc>
                <a:spcPct val="150000"/>
              </a:lnSpc>
              <a:spcBef>
                <a:spcPts val="0"/>
              </a:spcBef>
              <a:spcAft>
                <a:spcPts val="0"/>
              </a:spcAft>
              <a:buClr>
                <a:schemeClr val="dk2"/>
              </a:buClr>
              <a:buSzPts val="1000"/>
              <a:buFont typeface="Roboto Mono"/>
              <a:buAutoNum type="arabicPeriod"/>
            </a:pPr>
            <a:r>
              <a:rPr lang="zh-CN" sz="1000">
                <a:solidFill>
                  <a:srgbClr val="37474F"/>
                </a:solidFill>
                <a:latin typeface="Roboto Mono"/>
                <a:ea typeface="Roboto Mono"/>
                <a:cs typeface="Roboto Mono"/>
                <a:sym typeface="Roboto Mono"/>
              </a:rPr>
              <a:t>parentScene.remove(childScene)</a:t>
            </a:r>
            <a:endParaRPr sz="1000">
              <a:solidFill>
                <a:srgbClr val="3F51B5"/>
              </a:solidFill>
              <a:latin typeface="Roboto Mono"/>
              <a:ea typeface="Roboto Mono"/>
              <a:cs typeface="Roboto Mono"/>
              <a:sym typeface="Roboto Mono"/>
            </a:endParaRPr>
          </a:p>
        </p:txBody>
      </p:sp>
      <p:sp>
        <p:nvSpPr>
          <p:cNvPr id="219" name="Google Shape;219;p40"/>
          <p:cNvSpPr/>
          <p:nvPr/>
        </p:nvSpPr>
        <p:spPr>
          <a:xfrm>
            <a:off x="6837141" y="563822"/>
            <a:ext cx="651000" cy="2853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20" name="Google Shape;220;p40"/>
          <p:cNvSpPr/>
          <p:nvPr/>
        </p:nvSpPr>
        <p:spPr>
          <a:xfrm>
            <a:off x="7845425" y="555550"/>
            <a:ext cx="339300" cy="366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21" name="Google Shape;221;p40"/>
          <p:cNvSpPr/>
          <p:nvPr/>
        </p:nvSpPr>
        <p:spPr>
          <a:xfrm>
            <a:off x="6319350" y="3705975"/>
            <a:ext cx="339300" cy="4737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22" name="Google Shape;222;p40"/>
          <p:cNvSpPr/>
          <p:nvPr/>
        </p:nvSpPr>
        <p:spPr>
          <a:xfrm>
            <a:off x="7643375" y="3705975"/>
            <a:ext cx="339300" cy="4737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23" name="Google Shape;223;p40"/>
          <p:cNvSpPr/>
          <p:nvPr/>
        </p:nvSpPr>
        <p:spPr>
          <a:xfrm>
            <a:off x="6906675" y="3705975"/>
            <a:ext cx="484500" cy="4737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24" name="Google Shape;224;p40"/>
          <p:cNvSpPr/>
          <p:nvPr/>
        </p:nvSpPr>
        <p:spPr>
          <a:xfrm>
            <a:off x="7845425" y="922450"/>
            <a:ext cx="339300" cy="366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25" name="Google Shape;225;p40"/>
          <p:cNvSpPr/>
          <p:nvPr/>
        </p:nvSpPr>
        <p:spPr>
          <a:xfrm>
            <a:off x="7845425" y="1289350"/>
            <a:ext cx="339300" cy="2853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26" name="Google Shape;226;p40"/>
          <p:cNvSpPr/>
          <p:nvPr/>
        </p:nvSpPr>
        <p:spPr>
          <a:xfrm>
            <a:off x="7845425" y="1569051"/>
            <a:ext cx="339300" cy="366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27" name="Google Shape;227;p40"/>
          <p:cNvSpPr/>
          <p:nvPr/>
        </p:nvSpPr>
        <p:spPr>
          <a:xfrm>
            <a:off x="7845425" y="1946950"/>
            <a:ext cx="339300" cy="2853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28" name="Google Shape;228;p40"/>
          <p:cNvSpPr/>
          <p:nvPr/>
        </p:nvSpPr>
        <p:spPr>
          <a:xfrm>
            <a:off x="7845425" y="2243250"/>
            <a:ext cx="339300" cy="3285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
        <p:nvSpPr>
          <p:cNvPr id="229" name="Google Shape;229;p40"/>
          <p:cNvSpPr/>
          <p:nvPr/>
        </p:nvSpPr>
        <p:spPr>
          <a:xfrm>
            <a:off x="7845425" y="2582550"/>
            <a:ext cx="339300" cy="3285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Mono Light"/>
              <a:ea typeface="Roboto Mono Light"/>
              <a:cs typeface="Roboto Mono Light"/>
              <a:sym typeface="Roboto Mono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41"/>
          <p:cNvSpPr/>
          <p:nvPr/>
        </p:nvSpPr>
        <p:spPr>
          <a:xfrm>
            <a:off x="3079350" y="154275"/>
            <a:ext cx="1512000" cy="47880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235" name="Google Shape;235;p41"/>
          <p:cNvSpPr/>
          <p:nvPr/>
        </p:nvSpPr>
        <p:spPr>
          <a:xfrm>
            <a:off x="6263800" y="154425"/>
            <a:ext cx="1512000" cy="47880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cxnSp>
        <p:nvCxnSpPr>
          <p:cNvPr id="236" name="Google Shape;236;p41"/>
          <p:cNvCxnSpPr>
            <a:stCxn id="237" idx="2"/>
            <a:endCxn id="238" idx="0"/>
          </p:cNvCxnSpPr>
          <p:nvPr/>
        </p:nvCxnSpPr>
        <p:spPr>
          <a:xfrm flipH="1">
            <a:off x="3822875" y="1325925"/>
            <a:ext cx="4500" cy="2499300"/>
          </a:xfrm>
          <a:prstGeom prst="straightConnector1">
            <a:avLst/>
          </a:prstGeom>
          <a:noFill/>
          <a:ln cap="flat" cmpd="sng" w="19050">
            <a:solidFill>
              <a:srgbClr val="B7B7B7"/>
            </a:solidFill>
            <a:prstDash val="dot"/>
            <a:round/>
            <a:headEnd len="med" w="med" type="none"/>
            <a:tailEnd len="med" w="med" type="none"/>
          </a:ln>
        </p:spPr>
      </p:cxnSp>
      <p:cxnSp>
        <p:nvCxnSpPr>
          <p:cNvPr id="239" name="Google Shape;239;p41"/>
          <p:cNvCxnSpPr>
            <a:stCxn id="240" idx="2"/>
            <a:endCxn id="241" idx="0"/>
          </p:cNvCxnSpPr>
          <p:nvPr/>
        </p:nvCxnSpPr>
        <p:spPr>
          <a:xfrm>
            <a:off x="7015725" y="1351725"/>
            <a:ext cx="4200" cy="3054900"/>
          </a:xfrm>
          <a:prstGeom prst="straightConnector1">
            <a:avLst/>
          </a:prstGeom>
          <a:noFill/>
          <a:ln cap="flat" cmpd="sng" w="19050">
            <a:solidFill>
              <a:srgbClr val="B7B7B7"/>
            </a:solidFill>
            <a:prstDash val="dot"/>
            <a:round/>
            <a:headEnd len="med" w="med" type="none"/>
            <a:tailEnd len="med" w="med" type="none"/>
          </a:ln>
        </p:spPr>
      </p:cxnSp>
      <p:sp>
        <p:nvSpPr>
          <p:cNvPr id="242" name="Google Shape;242;p41"/>
          <p:cNvSpPr/>
          <p:nvPr/>
        </p:nvSpPr>
        <p:spPr>
          <a:xfrm>
            <a:off x="4663275" y="154425"/>
            <a:ext cx="1512000" cy="4788000"/>
          </a:xfrm>
          <a:prstGeom prst="roundRect">
            <a:avLst>
              <a:gd fmla="val 0" name="adj"/>
            </a:avLst>
          </a:prstGeom>
          <a:solidFill>
            <a:srgbClr val="EEEEEE"/>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cxnSp>
        <p:nvCxnSpPr>
          <p:cNvPr id="243" name="Google Shape;243;p41"/>
          <p:cNvCxnSpPr>
            <a:stCxn id="244" idx="2"/>
            <a:endCxn id="245" idx="0"/>
          </p:cNvCxnSpPr>
          <p:nvPr/>
        </p:nvCxnSpPr>
        <p:spPr>
          <a:xfrm>
            <a:off x="5417439" y="724525"/>
            <a:ext cx="10200" cy="3401100"/>
          </a:xfrm>
          <a:prstGeom prst="straightConnector1">
            <a:avLst/>
          </a:prstGeom>
          <a:noFill/>
          <a:ln cap="flat" cmpd="sng" w="19050">
            <a:solidFill>
              <a:srgbClr val="B7B7B7"/>
            </a:solidFill>
            <a:prstDash val="dot"/>
            <a:round/>
            <a:headEnd len="med" w="med" type="none"/>
            <a:tailEnd len="med" w="med" type="none"/>
          </a:ln>
        </p:spPr>
      </p:cxnSp>
      <p:sp>
        <p:nvSpPr>
          <p:cNvPr id="246" name="Google Shape;246;p41"/>
          <p:cNvSpPr txBox="1"/>
          <p:nvPr>
            <p:ph type="title"/>
          </p:nvPr>
        </p:nvSpPr>
        <p:spPr>
          <a:xfrm>
            <a:off x="311700" y="555600"/>
            <a:ext cx="4190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zh-CN"/>
              <a:t>Scene</a:t>
            </a:r>
            <a:endParaRPr/>
          </a:p>
          <a:p>
            <a:pPr indent="0" lvl="0" marL="0" rtl="0" algn="l">
              <a:spcBef>
                <a:spcPts val="0"/>
              </a:spcBef>
              <a:spcAft>
                <a:spcPts val="0"/>
              </a:spcAft>
              <a:buNone/>
            </a:pPr>
            <a:r>
              <a:rPr lang="zh-CN"/>
              <a:t>Lifecycle</a:t>
            </a:r>
            <a:endParaRPr/>
          </a:p>
        </p:txBody>
      </p:sp>
      <p:sp>
        <p:nvSpPr>
          <p:cNvPr id="244" name="Google Shape;244;p41"/>
          <p:cNvSpPr/>
          <p:nvPr/>
        </p:nvSpPr>
        <p:spPr>
          <a:xfrm>
            <a:off x="4913439" y="509125"/>
            <a:ext cx="1008000" cy="215400"/>
          </a:xfrm>
          <a:prstGeom prst="roundRect">
            <a:avLst>
              <a:gd fmla="val 0" name="adj"/>
            </a:avLst>
          </a:prstGeom>
          <a:solidFill>
            <a:srgbClr val="FFFFFF"/>
          </a:solidFill>
          <a:ln cap="flat" cmpd="sng" w="19050">
            <a:solidFill>
              <a:srgbClr val="34A85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onCreate</a:t>
            </a:r>
            <a:endParaRPr sz="200"/>
          </a:p>
        </p:txBody>
      </p:sp>
      <p:sp>
        <p:nvSpPr>
          <p:cNvPr id="237" name="Google Shape;237;p41"/>
          <p:cNvSpPr/>
          <p:nvPr/>
        </p:nvSpPr>
        <p:spPr>
          <a:xfrm>
            <a:off x="3323375" y="811725"/>
            <a:ext cx="1008000" cy="514200"/>
          </a:xfrm>
          <a:prstGeom prst="roundRect">
            <a:avLst>
              <a:gd fmla="val 0" name="adj"/>
            </a:avLst>
          </a:prstGeom>
          <a:solidFill>
            <a:srgbClr val="FFFFFF"/>
          </a:solidFill>
          <a:ln cap="flat" cmpd="sng" w="19050">
            <a:solidFill>
              <a:srgbClr val="34A85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onCreateView</a:t>
            </a:r>
            <a:endParaRPr sz="800">
              <a:solidFill>
                <a:srgbClr val="1A1A1A"/>
              </a:solidFill>
              <a:latin typeface="Google Sans Medium"/>
              <a:ea typeface="Google Sans Medium"/>
              <a:cs typeface="Google Sans Medium"/>
              <a:sym typeface="Google Sans Medium"/>
            </a:endParaRPr>
          </a:p>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onViewCreated</a:t>
            </a:r>
            <a:endParaRPr sz="800">
              <a:solidFill>
                <a:srgbClr val="1A1A1A"/>
              </a:solidFill>
              <a:latin typeface="Google Sans Medium"/>
              <a:ea typeface="Google Sans Medium"/>
              <a:cs typeface="Google Sans Medium"/>
              <a:sym typeface="Google Sans Medium"/>
            </a:endParaRPr>
          </a:p>
        </p:txBody>
      </p:sp>
      <p:sp>
        <p:nvSpPr>
          <p:cNvPr id="247" name="Google Shape;247;p41"/>
          <p:cNvSpPr/>
          <p:nvPr/>
        </p:nvSpPr>
        <p:spPr>
          <a:xfrm>
            <a:off x="3323375" y="1683963"/>
            <a:ext cx="1008000" cy="215400"/>
          </a:xfrm>
          <a:prstGeom prst="roundRect">
            <a:avLst>
              <a:gd fmla="val 0" name="adj"/>
            </a:avLst>
          </a:prstGeom>
          <a:solidFill>
            <a:srgbClr val="FFFFFF"/>
          </a:solidFill>
          <a:ln cap="flat" cmpd="sng" w="19050">
            <a:solidFill>
              <a:srgbClr val="34A85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onStart</a:t>
            </a:r>
            <a:endParaRPr sz="800"/>
          </a:p>
        </p:txBody>
      </p:sp>
      <p:sp>
        <p:nvSpPr>
          <p:cNvPr id="248" name="Google Shape;248;p41"/>
          <p:cNvSpPr/>
          <p:nvPr/>
        </p:nvSpPr>
        <p:spPr>
          <a:xfrm>
            <a:off x="4913439" y="1406425"/>
            <a:ext cx="1008000" cy="215400"/>
          </a:xfrm>
          <a:prstGeom prst="roundRect">
            <a:avLst>
              <a:gd fmla="val 0" name="adj"/>
            </a:avLst>
          </a:prstGeom>
          <a:solidFill>
            <a:srgbClr val="FFFFFF"/>
          </a:solidFill>
          <a:ln cap="flat" cmpd="sng" w="19050">
            <a:solidFill>
              <a:srgbClr val="34A85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a:t>
            </a:r>
            <a:r>
              <a:rPr b="0" i="0" lang="zh-CN" sz="800" u="none" cap="none" strike="noStrike">
                <a:solidFill>
                  <a:srgbClr val="1A1A1A"/>
                </a:solidFill>
                <a:latin typeface="Google Sans Medium"/>
                <a:ea typeface="Google Sans Medium"/>
                <a:cs typeface="Google Sans Medium"/>
                <a:sym typeface="Google Sans Medium"/>
              </a:rPr>
              <a:t>Start</a:t>
            </a:r>
            <a:endParaRPr sz="200"/>
          </a:p>
        </p:txBody>
      </p:sp>
      <p:sp>
        <p:nvSpPr>
          <p:cNvPr id="249" name="Google Shape;249;p41"/>
          <p:cNvSpPr/>
          <p:nvPr/>
        </p:nvSpPr>
        <p:spPr>
          <a:xfrm>
            <a:off x="4913439" y="1977175"/>
            <a:ext cx="1008000" cy="215400"/>
          </a:xfrm>
          <a:prstGeom prst="roundRect">
            <a:avLst>
              <a:gd fmla="val 0" name="adj"/>
            </a:avLst>
          </a:prstGeom>
          <a:solidFill>
            <a:srgbClr val="FFFFFF"/>
          </a:solidFill>
          <a:ln cap="flat" cmpd="sng" w="19050">
            <a:solidFill>
              <a:srgbClr val="34A85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onResume</a:t>
            </a:r>
            <a:endParaRPr sz="200"/>
          </a:p>
        </p:txBody>
      </p:sp>
      <p:sp>
        <p:nvSpPr>
          <p:cNvPr id="250" name="Google Shape;250;p41"/>
          <p:cNvSpPr/>
          <p:nvPr/>
        </p:nvSpPr>
        <p:spPr>
          <a:xfrm>
            <a:off x="3323375" y="2319288"/>
            <a:ext cx="1008000" cy="215400"/>
          </a:xfrm>
          <a:prstGeom prst="roundRect">
            <a:avLst>
              <a:gd fmla="val 0" name="adj"/>
            </a:avLst>
          </a:prstGeom>
          <a:solidFill>
            <a:srgbClr val="FFFFFF"/>
          </a:solidFill>
          <a:ln cap="flat" cmpd="sng" w="19050">
            <a:solidFill>
              <a:srgbClr val="34A85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onResume</a:t>
            </a:r>
            <a:endParaRPr sz="800"/>
          </a:p>
        </p:txBody>
      </p:sp>
      <p:sp>
        <p:nvSpPr>
          <p:cNvPr id="251" name="Google Shape;251;p41"/>
          <p:cNvSpPr/>
          <p:nvPr/>
        </p:nvSpPr>
        <p:spPr>
          <a:xfrm>
            <a:off x="3323375" y="2729863"/>
            <a:ext cx="1008000" cy="215400"/>
          </a:xfrm>
          <a:prstGeom prst="roundRect">
            <a:avLst>
              <a:gd fmla="val 0" name="adj"/>
            </a:avLst>
          </a:prstGeom>
          <a:solidFill>
            <a:srgbClr val="FFFFFF"/>
          </a:solidFill>
          <a:ln cap="flat" cmpd="sng" w="19050">
            <a:solidFill>
              <a:schemeClr val="accent1"/>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onPause</a:t>
            </a:r>
            <a:endParaRPr sz="800"/>
          </a:p>
        </p:txBody>
      </p:sp>
      <p:sp>
        <p:nvSpPr>
          <p:cNvPr id="252" name="Google Shape;252;p41"/>
          <p:cNvSpPr/>
          <p:nvPr/>
        </p:nvSpPr>
        <p:spPr>
          <a:xfrm>
            <a:off x="4913439" y="2984402"/>
            <a:ext cx="1008000" cy="215400"/>
          </a:xfrm>
          <a:prstGeom prst="roundRect">
            <a:avLst>
              <a:gd fmla="val 0" name="adj"/>
            </a:avLst>
          </a:prstGeom>
          <a:solidFill>
            <a:srgbClr val="FFFFFF"/>
          </a:solidFill>
          <a:ln cap="flat" cmpd="sng" w="19050">
            <a:solidFill>
              <a:schemeClr val="accent1"/>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onPause</a:t>
            </a:r>
            <a:endParaRPr sz="200"/>
          </a:p>
        </p:txBody>
      </p:sp>
      <p:sp>
        <p:nvSpPr>
          <p:cNvPr id="253" name="Google Shape;253;p41"/>
          <p:cNvSpPr/>
          <p:nvPr/>
        </p:nvSpPr>
        <p:spPr>
          <a:xfrm>
            <a:off x="3323375" y="3277519"/>
            <a:ext cx="1008000" cy="215400"/>
          </a:xfrm>
          <a:prstGeom prst="roundRect">
            <a:avLst>
              <a:gd fmla="val 0" name="adj"/>
            </a:avLst>
          </a:prstGeom>
          <a:solidFill>
            <a:srgbClr val="FFFFFF"/>
          </a:solidFill>
          <a:ln cap="flat" cmpd="sng" w="19050">
            <a:solidFill>
              <a:schemeClr val="accent1"/>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onStop</a:t>
            </a:r>
            <a:endParaRPr sz="800"/>
          </a:p>
        </p:txBody>
      </p:sp>
      <p:sp>
        <p:nvSpPr>
          <p:cNvPr id="254" name="Google Shape;254;p41"/>
          <p:cNvSpPr/>
          <p:nvPr/>
        </p:nvSpPr>
        <p:spPr>
          <a:xfrm>
            <a:off x="4923564" y="3521425"/>
            <a:ext cx="1008000" cy="215400"/>
          </a:xfrm>
          <a:prstGeom prst="roundRect">
            <a:avLst>
              <a:gd fmla="val 0" name="adj"/>
            </a:avLst>
          </a:prstGeom>
          <a:solidFill>
            <a:srgbClr val="FFFFFF"/>
          </a:solidFill>
          <a:ln cap="flat" cmpd="sng" w="19050">
            <a:solidFill>
              <a:schemeClr val="accent1"/>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onStop</a:t>
            </a:r>
            <a:endParaRPr sz="200"/>
          </a:p>
        </p:txBody>
      </p:sp>
      <p:sp>
        <p:nvSpPr>
          <p:cNvPr id="238" name="Google Shape;238;p41"/>
          <p:cNvSpPr/>
          <p:nvPr/>
        </p:nvSpPr>
        <p:spPr>
          <a:xfrm>
            <a:off x="3318825" y="3825175"/>
            <a:ext cx="1008000" cy="215400"/>
          </a:xfrm>
          <a:prstGeom prst="roundRect">
            <a:avLst>
              <a:gd fmla="val 0" name="adj"/>
            </a:avLst>
          </a:prstGeom>
          <a:solidFill>
            <a:srgbClr val="FFFFFF"/>
          </a:solidFill>
          <a:ln cap="flat" cmpd="sng" w="19050">
            <a:solidFill>
              <a:schemeClr val="accent1"/>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onDestroyView</a:t>
            </a:r>
            <a:endParaRPr sz="800"/>
          </a:p>
        </p:txBody>
      </p:sp>
      <p:sp>
        <p:nvSpPr>
          <p:cNvPr id="245" name="Google Shape;245;p41"/>
          <p:cNvSpPr/>
          <p:nvPr/>
        </p:nvSpPr>
        <p:spPr>
          <a:xfrm>
            <a:off x="4923564" y="4125675"/>
            <a:ext cx="1008000" cy="215400"/>
          </a:xfrm>
          <a:prstGeom prst="roundRect">
            <a:avLst>
              <a:gd fmla="val 0" name="adj"/>
            </a:avLst>
          </a:prstGeom>
          <a:solidFill>
            <a:srgbClr val="FFFFFF"/>
          </a:solidFill>
          <a:ln cap="flat" cmpd="sng" w="19050">
            <a:solidFill>
              <a:schemeClr val="accent1"/>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onDestroy</a:t>
            </a:r>
            <a:endParaRPr sz="200"/>
          </a:p>
        </p:txBody>
      </p:sp>
      <p:sp>
        <p:nvSpPr>
          <p:cNvPr id="240" name="Google Shape;240;p41"/>
          <p:cNvSpPr/>
          <p:nvPr/>
        </p:nvSpPr>
        <p:spPr>
          <a:xfrm>
            <a:off x="6511725" y="811725"/>
            <a:ext cx="1008000" cy="540000"/>
          </a:xfrm>
          <a:prstGeom prst="roundRect">
            <a:avLst>
              <a:gd fmla="val 0" name="adj"/>
            </a:avLst>
          </a:prstGeom>
          <a:solidFill>
            <a:srgbClr val="FFFFFF"/>
          </a:solidFill>
          <a:ln cap="flat" cmpd="sng" w="19050">
            <a:solidFill>
              <a:srgbClr val="34A85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onAttach</a:t>
            </a:r>
            <a:endParaRPr sz="800">
              <a:solidFill>
                <a:srgbClr val="1A1A1A"/>
              </a:solidFill>
              <a:latin typeface="Google Sans Medium"/>
              <a:ea typeface="Google Sans Medium"/>
              <a:cs typeface="Google Sans Medium"/>
              <a:sym typeface="Google Sans Medium"/>
            </a:endParaRPr>
          </a:p>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onCreate</a:t>
            </a:r>
            <a:endParaRPr sz="800">
              <a:solidFill>
                <a:srgbClr val="1A1A1A"/>
              </a:solidFill>
              <a:latin typeface="Google Sans Medium"/>
              <a:ea typeface="Google Sans Medium"/>
              <a:cs typeface="Google Sans Medium"/>
              <a:sym typeface="Google Sans Medium"/>
            </a:endParaRPr>
          </a:p>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onCreateView</a:t>
            </a:r>
            <a:endParaRPr sz="800">
              <a:solidFill>
                <a:srgbClr val="1A1A1A"/>
              </a:solidFill>
              <a:latin typeface="Google Sans Medium"/>
              <a:ea typeface="Google Sans Medium"/>
              <a:cs typeface="Google Sans Medium"/>
              <a:sym typeface="Google Sans Medium"/>
            </a:endParaRPr>
          </a:p>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onActivityCreated</a:t>
            </a:r>
            <a:endParaRPr sz="800">
              <a:solidFill>
                <a:srgbClr val="1A1A1A"/>
              </a:solidFill>
              <a:latin typeface="Google Sans Medium"/>
              <a:ea typeface="Google Sans Medium"/>
              <a:cs typeface="Google Sans Medium"/>
              <a:sym typeface="Google Sans Medium"/>
            </a:endParaRPr>
          </a:p>
        </p:txBody>
      </p:sp>
      <p:sp>
        <p:nvSpPr>
          <p:cNvPr id="255" name="Google Shape;255;p41"/>
          <p:cNvSpPr/>
          <p:nvPr/>
        </p:nvSpPr>
        <p:spPr>
          <a:xfrm>
            <a:off x="6511725" y="1704625"/>
            <a:ext cx="1008000" cy="215400"/>
          </a:xfrm>
          <a:prstGeom prst="roundRect">
            <a:avLst>
              <a:gd fmla="val 0" name="adj"/>
            </a:avLst>
          </a:prstGeom>
          <a:solidFill>
            <a:srgbClr val="FFFFFF"/>
          </a:solidFill>
          <a:ln cap="flat" cmpd="sng" w="19050">
            <a:solidFill>
              <a:srgbClr val="34A85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onStart</a:t>
            </a:r>
            <a:endParaRPr sz="800"/>
          </a:p>
        </p:txBody>
      </p:sp>
      <p:sp>
        <p:nvSpPr>
          <p:cNvPr id="256" name="Google Shape;256;p41"/>
          <p:cNvSpPr/>
          <p:nvPr/>
        </p:nvSpPr>
        <p:spPr>
          <a:xfrm>
            <a:off x="6511725" y="2319300"/>
            <a:ext cx="1008000" cy="215400"/>
          </a:xfrm>
          <a:prstGeom prst="roundRect">
            <a:avLst>
              <a:gd fmla="val 0" name="adj"/>
            </a:avLst>
          </a:prstGeom>
          <a:solidFill>
            <a:srgbClr val="FFFFFF"/>
          </a:solidFill>
          <a:ln cap="flat" cmpd="sng" w="19050">
            <a:solidFill>
              <a:srgbClr val="34A85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onResume</a:t>
            </a:r>
            <a:endParaRPr sz="800"/>
          </a:p>
        </p:txBody>
      </p:sp>
      <p:sp>
        <p:nvSpPr>
          <p:cNvPr id="257" name="Google Shape;257;p41"/>
          <p:cNvSpPr/>
          <p:nvPr/>
        </p:nvSpPr>
        <p:spPr>
          <a:xfrm>
            <a:off x="6507175" y="3277536"/>
            <a:ext cx="1008000" cy="215400"/>
          </a:xfrm>
          <a:prstGeom prst="roundRect">
            <a:avLst>
              <a:gd fmla="val 0" name="adj"/>
            </a:avLst>
          </a:prstGeom>
          <a:solidFill>
            <a:srgbClr val="FFFFFF"/>
          </a:solidFill>
          <a:ln cap="flat" cmpd="sng" w="19050">
            <a:solidFill>
              <a:schemeClr val="accent1"/>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onPause</a:t>
            </a:r>
            <a:endParaRPr sz="800"/>
          </a:p>
        </p:txBody>
      </p:sp>
      <p:sp>
        <p:nvSpPr>
          <p:cNvPr id="258" name="Google Shape;258;p41"/>
          <p:cNvSpPr/>
          <p:nvPr/>
        </p:nvSpPr>
        <p:spPr>
          <a:xfrm>
            <a:off x="6511725" y="3825175"/>
            <a:ext cx="1008000" cy="215400"/>
          </a:xfrm>
          <a:prstGeom prst="roundRect">
            <a:avLst>
              <a:gd fmla="val 0" name="adj"/>
            </a:avLst>
          </a:prstGeom>
          <a:solidFill>
            <a:srgbClr val="FFFFFF"/>
          </a:solidFill>
          <a:ln cap="flat" cmpd="sng" w="19050">
            <a:solidFill>
              <a:schemeClr val="accent1"/>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onStop</a:t>
            </a:r>
            <a:endParaRPr sz="800"/>
          </a:p>
        </p:txBody>
      </p:sp>
      <p:sp>
        <p:nvSpPr>
          <p:cNvPr id="241" name="Google Shape;241;p41"/>
          <p:cNvSpPr/>
          <p:nvPr/>
        </p:nvSpPr>
        <p:spPr>
          <a:xfrm>
            <a:off x="6515800" y="4406621"/>
            <a:ext cx="1008000" cy="420000"/>
          </a:xfrm>
          <a:prstGeom prst="roundRect">
            <a:avLst>
              <a:gd fmla="val 0" name="adj"/>
            </a:avLst>
          </a:prstGeom>
          <a:solidFill>
            <a:srgbClr val="FFFFFF"/>
          </a:solidFill>
          <a:ln cap="flat" cmpd="sng" w="19050">
            <a:solidFill>
              <a:schemeClr val="accent1"/>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onDestroyView</a:t>
            </a:r>
            <a:endParaRPr sz="800">
              <a:solidFill>
                <a:srgbClr val="1A1A1A"/>
              </a:solidFill>
              <a:latin typeface="Google Sans Medium"/>
              <a:ea typeface="Google Sans Medium"/>
              <a:cs typeface="Google Sans Medium"/>
              <a:sym typeface="Google Sans Medium"/>
            </a:endParaRPr>
          </a:p>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onDestroy</a:t>
            </a:r>
            <a:endParaRPr sz="800">
              <a:solidFill>
                <a:srgbClr val="1A1A1A"/>
              </a:solidFill>
              <a:latin typeface="Google Sans Medium"/>
              <a:ea typeface="Google Sans Medium"/>
              <a:cs typeface="Google Sans Medium"/>
              <a:sym typeface="Google Sans Medium"/>
            </a:endParaRPr>
          </a:p>
          <a:p>
            <a:pPr indent="0" lvl="0" marL="0" marR="0" rtl="0" algn="ctr">
              <a:lnSpc>
                <a:spcPct val="100000"/>
              </a:lnSpc>
              <a:spcBef>
                <a:spcPts val="0"/>
              </a:spcBef>
              <a:spcAft>
                <a:spcPts val="0"/>
              </a:spcAft>
              <a:buClr>
                <a:srgbClr val="1A1A1A"/>
              </a:buClr>
              <a:buSzPts val="1100"/>
              <a:buFont typeface="Google Sans Medium"/>
              <a:buNone/>
            </a:pPr>
            <a:r>
              <a:rPr lang="zh-CN" sz="800">
                <a:solidFill>
                  <a:srgbClr val="1A1A1A"/>
                </a:solidFill>
                <a:latin typeface="Google Sans Medium"/>
                <a:ea typeface="Google Sans Medium"/>
                <a:cs typeface="Google Sans Medium"/>
                <a:sym typeface="Google Sans Medium"/>
              </a:rPr>
              <a:t>onDetach</a:t>
            </a:r>
            <a:endParaRPr sz="800">
              <a:solidFill>
                <a:srgbClr val="1A1A1A"/>
              </a:solidFill>
              <a:latin typeface="Google Sans Medium"/>
              <a:ea typeface="Google Sans Medium"/>
              <a:cs typeface="Google Sans Medium"/>
              <a:sym typeface="Google Sans Medium"/>
            </a:endParaRPr>
          </a:p>
        </p:txBody>
      </p:sp>
      <p:cxnSp>
        <p:nvCxnSpPr>
          <p:cNvPr id="259" name="Google Shape;259;p41"/>
          <p:cNvCxnSpPr>
            <a:endCxn id="260" idx="0"/>
          </p:cNvCxnSpPr>
          <p:nvPr/>
        </p:nvCxnSpPr>
        <p:spPr>
          <a:xfrm flipH="1">
            <a:off x="2364910" y="1465283"/>
            <a:ext cx="5100" cy="724200"/>
          </a:xfrm>
          <a:prstGeom prst="straightConnector1">
            <a:avLst/>
          </a:prstGeom>
          <a:noFill/>
          <a:ln cap="flat" cmpd="sng" w="19050">
            <a:solidFill>
              <a:srgbClr val="0CAD4D"/>
            </a:solidFill>
            <a:prstDash val="solid"/>
            <a:miter lim="400000"/>
            <a:headEnd len="sm" w="sm" type="none"/>
            <a:tailEnd len="med" w="med" type="triangle"/>
          </a:ln>
        </p:spPr>
      </p:cxnSp>
      <p:sp>
        <p:nvSpPr>
          <p:cNvPr id="261" name="Google Shape;261;p41"/>
          <p:cNvSpPr txBox="1"/>
          <p:nvPr/>
        </p:nvSpPr>
        <p:spPr>
          <a:xfrm>
            <a:off x="4888418" y="128119"/>
            <a:ext cx="10569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1200">
                <a:latin typeface="Google Sans Medium"/>
                <a:ea typeface="Google Sans Medium"/>
                <a:cs typeface="Google Sans Medium"/>
                <a:sym typeface="Google Sans Medium"/>
              </a:rPr>
              <a:t>Activity</a:t>
            </a:r>
            <a:endParaRPr sz="1200">
              <a:latin typeface="Google Sans Medium"/>
              <a:ea typeface="Google Sans Medium"/>
              <a:cs typeface="Google Sans Medium"/>
              <a:sym typeface="Google Sans Medium"/>
            </a:endParaRPr>
          </a:p>
        </p:txBody>
      </p:sp>
      <p:sp>
        <p:nvSpPr>
          <p:cNvPr id="262" name="Google Shape;262;p41"/>
          <p:cNvSpPr txBox="1"/>
          <p:nvPr/>
        </p:nvSpPr>
        <p:spPr>
          <a:xfrm>
            <a:off x="3330942" y="126108"/>
            <a:ext cx="10569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1200">
                <a:latin typeface="Google Sans Medium"/>
                <a:ea typeface="Google Sans Medium"/>
                <a:cs typeface="Google Sans Medium"/>
                <a:sym typeface="Google Sans Medium"/>
              </a:rPr>
              <a:t>Scene</a:t>
            </a:r>
            <a:endParaRPr sz="1200">
              <a:latin typeface="Google Sans Medium"/>
              <a:ea typeface="Google Sans Medium"/>
              <a:cs typeface="Google Sans Medium"/>
              <a:sym typeface="Google Sans Medium"/>
            </a:endParaRPr>
          </a:p>
        </p:txBody>
      </p:sp>
      <p:sp>
        <p:nvSpPr>
          <p:cNvPr id="263" name="Google Shape;263;p41"/>
          <p:cNvSpPr txBox="1"/>
          <p:nvPr/>
        </p:nvSpPr>
        <p:spPr>
          <a:xfrm>
            <a:off x="6487267" y="154280"/>
            <a:ext cx="10569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sz="1200">
                <a:latin typeface="Google Sans Medium"/>
                <a:ea typeface="Google Sans Medium"/>
                <a:cs typeface="Google Sans Medium"/>
                <a:sym typeface="Google Sans Medium"/>
              </a:rPr>
              <a:t>Fragment</a:t>
            </a:r>
            <a:endParaRPr sz="1200">
              <a:latin typeface="Google Sans Medium"/>
              <a:ea typeface="Google Sans Medium"/>
              <a:cs typeface="Google Sans Medium"/>
              <a:sym typeface="Google Sans Medium"/>
            </a:endParaRPr>
          </a:p>
        </p:txBody>
      </p:sp>
      <p:cxnSp>
        <p:nvCxnSpPr>
          <p:cNvPr id="264" name="Google Shape;264;p41"/>
          <p:cNvCxnSpPr/>
          <p:nvPr/>
        </p:nvCxnSpPr>
        <p:spPr>
          <a:xfrm>
            <a:off x="-8000" y="2634296"/>
            <a:ext cx="9168000" cy="0"/>
          </a:xfrm>
          <a:prstGeom prst="straightConnector1">
            <a:avLst/>
          </a:prstGeom>
          <a:noFill/>
          <a:ln cap="flat" cmpd="sng" w="9525">
            <a:solidFill>
              <a:srgbClr val="B7B7B7"/>
            </a:solidFill>
            <a:prstDash val="solid"/>
            <a:round/>
            <a:headEnd len="med" w="med" type="none"/>
            <a:tailEnd len="med" w="med" type="none"/>
          </a:ln>
        </p:spPr>
      </p:cxnSp>
      <p:sp>
        <p:nvSpPr>
          <p:cNvPr id="260" name="Google Shape;260;p41"/>
          <p:cNvSpPr txBox="1"/>
          <p:nvPr/>
        </p:nvSpPr>
        <p:spPr>
          <a:xfrm>
            <a:off x="1836460" y="2189483"/>
            <a:ext cx="1056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a:solidFill>
                  <a:schemeClr val="accent4"/>
                </a:solidFill>
                <a:latin typeface="Google Sans Medium"/>
                <a:ea typeface="Google Sans Medium"/>
                <a:cs typeface="Google Sans Medium"/>
                <a:sym typeface="Google Sans Medium"/>
              </a:rPr>
              <a:t>进入前台</a:t>
            </a:r>
            <a:endParaRPr>
              <a:solidFill>
                <a:schemeClr val="accent4"/>
              </a:solidFill>
              <a:latin typeface="Google Sans Medium"/>
              <a:ea typeface="Google Sans Medium"/>
              <a:cs typeface="Google Sans Medium"/>
              <a:sym typeface="Google Sans Medium"/>
            </a:endParaRPr>
          </a:p>
        </p:txBody>
      </p:sp>
      <p:sp>
        <p:nvSpPr>
          <p:cNvPr id="265" name="Google Shape;265;p41"/>
          <p:cNvSpPr txBox="1"/>
          <p:nvPr/>
        </p:nvSpPr>
        <p:spPr>
          <a:xfrm>
            <a:off x="1844467" y="2653674"/>
            <a:ext cx="1056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CN">
                <a:solidFill>
                  <a:schemeClr val="accent1"/>
                </a:solidFill>
                <a:latin typeface="Google Sans Medium"/>
                <a:ea typeface="Google Sans Medium"/>
                <a:cs typeface="Google Sans Medium"/>
                <a:sym typeface="Google Sans Medium"/>
              </a:rPr>
              <a:t>退出后台</a:t>
            </a:r>
            <a:endParaRPr>
              <a:solidFill>
                <a:schemeClr val="accent1"/>
              </a:solidFill>
              <a:latin typeface="Google Sans Medium"/>
              <a:ea typeface="Google Sans Medium"/>
              <a:cs typeface="Google Sans Medium"/>
              <a:sym typeface="Google Sans Medium"/>
            </a:endParaRPr>
          </a:p>
        </p:txBody>
      </p:sp>
      <p:cxnSp>
        <p:nvCxnSpPr>
          <p:cNvPr id="266" name="Google Shape;266;p41"/>
          <p:cNvCxnSpPr>
            <a:stCxn id="265" idx="2"/>
          </p:cNvCxnSpPr>
          <p:nvPr/>
        </p:nvCxnSpPr>
        <p:spPr>
          <a:xfrm>
            <a:off x="2372917" y="3053874"/>
            <a:ext cx="5100" cy="684300"/>
          </a:xfrm>
          <a:prstGeom prst="straightConnector1">
            <a:avLst/>
          </a:prstGeom>
          <a:noFill/>
          <a:ln cap="flat" cmpd="sng" w="19050">
            <a:solidFill>
              <a:schemeClr val="accent1"/>
            </a:solidFill>
            <a:prstDash val="solid"/>
            <a:miter lim="400000"/>
            <a:headEnd len="sm" w="sm" type="none"/>
            <a:tailEnd len="med" w="med" type="triangle"/>
          </a:ln>
        </p:spPr>
      </p:cxnSp>
      <p:sp>
        <p:nvSpPr>
          <p:cNvPr id="267" name="Google Shape;267;p41"/>
          <p:cNvSpPr txBox="1"/>
          <p:nvPr/>
        </p:nvSpPr>
        <p:spPr>
          <a:xfrm>
            <a:off x="125900" y="4546838"/>
            <a:ext cx="2953500" cy="3849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CN" sz="1300"/>
              <a:t>https://github.com/bytedance/scene</a:t>
            </a:r>
            <a:endParaRPr sz="13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evFest 2023">
  <a:themeElements>
    <a:clrScheme name="Simple Light">
      <a:dk1>
        <a:srgbClr val="000000"/>
      </a:dk1>
      <a:lt1>
        <a:srgbClr val="FFFFFF"/>
      </a:lt1>
      <a:dk2>
        <a:srgbClr val="595959"/>
      </a:dk2>
      <a:lt2>
        <a:srgbClr val="EEEEEE"/>
      </a:lt2>
      <a:accent1>
        <a:srgbClr val="4285F4"/>
      </a:accent1>
      <a:accent2>
        <a:srgbClr val="EA4335"/>
      </a:accent2>
      <a:accent3>
        <a:srgbClr val="FBBC04"/>
      </a:accent3>
      <a:accent4>
        <a:srgbClr val="34A853"/>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